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81" r:id="rId6"/>
    <p:sldId id="259" r:id="rId7"/>
    <p:sldId id="260" r:id="rId8"/>
    <p:sldId id="261" r:id="rId9"/>
    <p:sldId id="262" r:id="rId10"/>
    <p:sldId id="263" r:id="rId11"/>
    <p:sldId id="282" r:id="rId12"/>
    <p:sldId id="264" r:id="rId13"/>
    <p:sldId id="265" r:id="rId14"/>
    <p:sldId id="266" r:id="rId15"/>
    <p:sldId id="283" r:id="rId16"/>
    <p:sldId id="284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85" r:id="rId25"/>
    <p:sldId id="286" r:id="rId26"/>
    <p:sldId id="274" r:id="rId27"/>
    <p:sldId id="275" r:id="rId28"/>
    <p:sldId id="276" r:id="rId29"/>
    <p:sldId id="278" r:id="rId30"/>
    <p:sldId id="277" r:id="rId31"/>
    <p:sldId id="279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CBA49-8EB3-41EF-AEB2-E47C923EC2FC}" type="datetimeFigureOut">
              <a:rPr lang="es-MX" smtClean="0"/>
              <a:pPr/>
              <a:t>10/05/2011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F413-E060-4484-BF6C-22A6BD7F22B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251520" y="115889"/>
            <a:ext cx="8857555" cy="655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atin typeface="Calibri" pitchFamily="34" charset="0"/>
                <a:cs typeface="Arial" charset="0"/>
              </a:rPr>
              <a:t>Historia económica y social de México II</a:t>
            </a:r>
          </a:p>
          <a:p>
            <a:endParaRPr lang="es-MX" sz="2800" dirty="0">
              <a:latin typeface="Calibri" pitchFamily="34" charset="0"/>
              <a:cs typeface="Arial" charset="0"/>
            </a:endParaRPr>
          </a:p>
          <a:p>
            <a:endParaRPr lang="es-MX" sz="2800" dirty="0">
              <a:latin typeface="Calibri" pitchFamily="34" charset="0"/>
              <a:cs typeface="Arial" charset="0"/>
            </a:endParaRPr>
          </a:p>
          <a:p>
            <a:endParaRPr lang="es-MX" sz="2800" dirty="0">
              <a:latin typeface="Calibri" pitchFamily="34" charset="0"/>
              <a:cs typeface="Arial" charset="0"/>
            </a:endParaRPr>
          </a:p>
          <a:p>
            <a:r>
              <a:rPr lang="es-MX" sz="2800" dirty="0">
                <a:latin typeface="Calibri" pitchFamily="34" charset="0"/>
                <a:cs typeface="Arial" charset="0"/>
              </a:rPr>
              <a:t>Licenciatura en Economía</a:t>
            </a:r>
          </a:p>
          <a:p>
            <a:r>
              <a:rPr lang="es-MX" sz="2800" dirty="0">
                <a:latin typeface="Calibri" pitchFamily="34" charset="0"/>
                <a:cs typeface="Arial" charset="0"/>
              </a:rPr>
              <a:t>Octavo Semestre</a:t>
            </a:r>
          </a:p>
          <a:p>
            <a:pPr algn="ctr"/>
            <a:endParaRPr lang="es-MX" sz="2800" u="sng" dirty="0">
              <a:latin typeface="Calibri" pitchFamily="34" charset="0"/>
              <a:cs typeface="Arial" charset="0"/>
            </a:endParaRPr>
          </a:p>
          <a:p>
            <a:pPr algn="ctr"/>
            <a:r>
              <a:rPr lang="es-MX" sz="2800" u="sng" dirty="0" smtClean="0">
                <a:latin typeface="Calibri" pitchFamily="34" charset="0"/>
                <a:cs typeface="Arial" charset="0"/>
              </a:rPr>
              <a:t>CAPITULO 1</a:t>
            </a:r>
            <a:endParaRPr lang="es-MX" sz="2800" u="sng" dirty="0">
              <a:latin typeface="Calibri" pitchFamily="34" charset="0"/>
              <a:cs typeface="Arial" charset="0"/>
            </a:endParaRPr>
          </a:p>
          <a:p>
            <a:pPr algn="ctr"/>
            <a:r>
              <a:rPr lang="es-MX" sz="2800" u="sng" dirty="0" smtClean="0">
                <a:latin typeface="Calibri" pitchFamily="34" charset="0"/>
                <a:cs typeface="Arial" charset="0"/>
              </a:rPr>
              <a:t>La Revolución Mexicana contra el antiguo régimen.</a:t>
            </a:r>
            <a:endParaRPr lang="es-MX" sz="2800" u="sng" dirty="0">
              <a:latin typeface="Calibri" pitchFamily="34" charset="0"/>
              <a:cs typeface="Arial" charset="0"/>
            </a:endParaRPr>
          </a:p>
          <a:p>
            <a:pPr algn="ctr"/>
            <a:endParaRPr lang="es-MX" sz="2800" dirty="0">
              <a:latin typeface="Calibri" pitchFamily="34" charset="0"/>
              <a:cs typeface="Arial" charset="0"/>
            </a:endParaRPr>
          </a:p>
          <a:p>
            <a:pPr algn="ctr"/>
            <a:endParaRPr lang="es-MX" sz="2800" dirty="0">
              <a:latin typeface="Calibri" pitchFamily="34" charset="0"/>
              <a:cs typeface="Arial" charset="0"/>
            </a:endParaRPr>
          </a:p>
          <a:p>
            <a:pPr algn="ctr"/>
            <a:r>
              <a:rPr lang="es-MX" sz="2800" dirty="0">
                <a:latin typeface="Calibri" pitchFamily="34" charset="0"/>
                <a:cs typeface="Arial" charset="0"/>
              </a:rPr>
              <a:t>Profesor: Jesús Adrián Marín Blancas</a:t>
            </a:r>
          </a:p>
          <a:p>
            <a:endParaRPr lang="es-MX" sz="2800" dirty="0">
              <a:latin typeface="Calibri" pitchFamily="34" charset="0"/>
              <a:cs typeface="Arial" charset="0"/>
            </a:endParaRPr>
          </a:p>
          <a:p>
            <a:endParaRPr lang="es-MX" sz="2800" dirty="0">
              <a:latin typeface="Calibri" pitchFamily="34" charset="0"/>
              <a:cs typeface="Arial" charset="0"/>
            </a:endParaRPr>
          </a:p>
          <a:p>
            <a:endParaRPr lang="es-MX" dirty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3.gstatic.com/images?q=tbn:ANd9GcT6APi81nD3rMIxBaMzR8p97PH8Gsy1Ag2fDS8BGPDWi_KOkV-K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340768"/>
            <a:ext cx="3600401" cy="3217306"/>
          </a:xfrm>
          <a:prstGeom prst="rect">
            <a:avLst/>
          </a:prstGeom>
          <a:noFill/>
        </p:spPr>
      </p:pic>
      <p:pic>
        <p:nvPicPr>
          <p:cNvPr id="20484" name="Picture 4" descr="http://t3.gstatic.com/images?q=tbn:ANd9GcS0h2_n9OeVIi9mA4Qq-Jx6hUp4FztdhneQd4xXZ3KEfbYvO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0817" y="1628800"/>
            <a:ext cx="4161663" cy="237626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187624" y="4809926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El pueblo exige la renuncia de Díaz, frente a la casa de éste.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292080" y="4798893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Porfirio Díaz antes de embarcarse en el “</a:t>
            </a:r>
            <a:r>
              <a:rPr lang="es-MX" dirty="0" err="1" smtClean="0"/>
              <a:t>Ipiranga</a:t>
            </a:r>
            <a:r>
              <a:rPr lang="es-MX" dirty="0" smtClean="0"/>
              <a:t>”</a:t>
            </a:r>
            <a:endParaRPr lang="es-MX" dirty="0"/>
          </a:p>
        </p:txBody>
      </p:sp>
      <p:sp>
        <p:nvSpPr>
          <p:cNvPr id="7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07504" y="1685707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>
                <a:latin typeface="Arial" pitchFamily="34" charset="0"/>
                <a:cs typeface="Arial" pitchFamily="34" charset="0"/>
              </a:rPr>
              <a:t>Gobierno interino de Francisco León de la Barra</a:t>
            </a:r>
          </a:p>
          <a:p>
            <a:endParaRPr lang="es-MX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Conflictos políticos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Conflictos con el zapatismo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Divisionismo revolucionario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Elecciones presidenciales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44208" y="452189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Francisco León de la Barra con su gabinete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3.gstatic.com/images?q=tbn:ANd9GcQ1VRiQaXsXPieJT2avIHXE4IVC_9dGie7oT-jJp1U_oPdPrO1x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124743"/>
            <a:ext cx="3347866" cy="3096345"/>
          </a:xfrm>
          <a:prstGeom prst="rect">
            <a:avLst/>
          </a:prstGeom>
          <a:noFill/>
        </p:spPr>
      </p:pic>
      <p:pic>
        <p:nvPicPr>
          <p:cNvPr id="21508" name="Picture 4" descr="http://t0.gstatic.com/images?q=tbn:ANd9GcQalVnI2J2IY9kufCo2SYIbVX3_sLxVwTndnlGWnRqniFYGPcV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124744"/>
            <a:ext cx="2880320" cy="3150554"/>
          </a:xfrm>
          <a:prstGeom prst="rect">
            <a:avLst/>
          </a:prstGeom>
          <a:noFill/>
        </p:spPr>
      </p:pic>
      <p:pic>
        <p:nvPicPr>
          <p:cNvPr id="21510" name="Picture 6" descr="http://t0.gstatic.com/images?q=tbn:ANd9GcTytw02-bEDb5G2glTHe_D7b3j3YRNR9SNW1Nb4KNh3MxxtlL3p"/>
          <p:cNvPicPr>
            <a:picLocks noChangeAspect="1" noChangeArrowheads="1"/>
          </p:cNvPicPr>
          <p:nvPr/>
        </p:nvPicPr>
        <p:blipFill>
          <a:blip r:embed="rId4" cstate="print"/>
          <a:srcRect r="40091"/>
          <a:stretch>
            <a:fillRect/>
          </a:stretch>
        </p:blipFill>
        <p:spPr bwMode="auto">
          <a:xfrm>
            <a:off x="6228184" y="1124744"/>
            <a:ext cx="2880321" cy="309634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4653136"/>
            <a:ext cx="248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Madero a su llegada a Cuernavaca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851920" y="465313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Bernardo Reyes y Madero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876256" y="458112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Madero conferenciando con los zapatistas</a:t>
            </a:r>
            <a:endParaRPr lang="es-MX" dirty="0"/>
          </a:p>
        </p:txBody>
      </p:sp>
      <p:sp>
        <p:nvSpPr>
          <p:cNvPr id="8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2.gstatic.com/images?q=tbn:ANd9GcRNfYCJ92akGQ1ZsZ0IW2Rwebc5cWwMUzKtNAoh3XGJAgi3gw5t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22561"/>
            <a:ext cx="2808312" cy="3602583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331640" y="502595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Artillería contra los  zapatistas, septiembre 1911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724128" y="501491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Los hermanos Vázquez Gómez</a:t>
            </a:r>
            <a:endParaRPr lang="es-MX" dirty="0"/>
          </a:p>
        </p:txBody>
      </p:sp>
      <p:sp>
        <p:nvSpPr>
          <p:cNvPr id="6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3.gstatic.com/images?q=tbn:ANd9GcTMOVTkh5JaH6Lc1PUL-dF5vt8wky-gIV1kh3a6mbWEnTMZD1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8760"/>
            <a:ext cx="3352996" cy="3191263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436096" y="488193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Madero deposita su voto en las elecciones presidenciales</a:t>
            </a:r>
            <a:endParaRPr lang="es-MX" dirty="0"/>
          </a:p>
        </p:txBody>
      </p:sp>
      <p:sp>
        <p:nvSpPr>
          <p:cNvPr id="8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71600" y="508692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Bernardo Reyes en campaña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44016" y="1052736"/>
            <a:ext cx="60121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>
                <a:latin typeface="Arial" pitchFamily="34" charset="0"/>
                <a:cs typeface="Arial" pitchFamily="34" charset="0"/>
              </a:rPr>
              <a:t>Gobierno de Francisco I. Madero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Política interna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Políticas de reorganización social y económica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La política agraria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La cuestión obrera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Situación financiera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Conflictos políticos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Zapatismo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Orozquismo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     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La contrarrevolución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Primer momento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    Rebeliones de Bernardo Reyes y Félix Díaz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Segundo momento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    La Decena Trágica            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3.gstatic.com/images?q=tbn:ANd9GcRndQDRiY6KRKxrN_UkcLNvAQsi2GR2iixzUkc-Fb4zClg2Zz79"/>
          <p:cNvPicPr>
            <a:picLocks noChangeAspect="1" noChangeArrowheads="1"/>
          </p:cNvPicPr>
          <p:nvPr/>
        </p:nvPicPr>
        <p:blipFill>
          <a:blip r:embed="rId2" cstate="print"/>
          <a:srcRect l="9201" t="5882" r="7783" b="1961"/>
          <a:stretch>
            <a:fillRect/>
          </a:stretch>
        </p:blipFill>
        <p:spPr bwMode="auto">
          <a:xfrm>
            <a:off x="1115616" y="1294218"/>
            <a:ext cx="2736304" cy="3593126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259632" y="501317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Francisco León de la Barra entrega el poder a Madero</a:t>
            </a:r>
            <a:endParaRPr lang="es-MX" dirty="0"/>
          </a:p>
        </p:txBody>
      </p:sp>
      <p:pic>
        <p:nvPicPr>
          <p:cNvPr id="4" name="Picture 6" descr="http://t0.gstatic.com/images?q=tbn:ANd9GcQSYOAQaIfKfPu8d1yIJIz2Q5uZi8gaxqVW4wS33s9DAYQ-kZ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2592288" cy="359139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436096" y="5158933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El presidente Madero</a:t>
            </a:r>
            <a:endParaRPr lang="es-MX" dirty="0"/>
          </a:p>
        </p:txBody>
      </p:sp>
      <p:sp>
        <p:nvSpPr>
          <p:cNvPr id="6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3.gstatic.com/images?q=tbn:ANd9GcQKLRbn9Kp5Rhnusdjxpdl9EHtcYvaDk_vzqvB_NiMXji2Bv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2156312" cy="3240360"/>
          </a:xfrm>
          <a:prstGeom prst="rect">
            <a:avLst/>
          </a:prstGeom>
          <a:noFill/>
        </p:spPr>
      </p:pic>
      <p:pic>
        <p:nvPicPr>
          <p:cNvPr id="24580" name="Picture 4" descr="http://t3.gstatic.com/images?q=tbn:ANd9GcQksjbh8Xw6B1aORLTjshaEl42EVaKuAPVZhFOSZd65wGmoGI0E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1" y="1916832"/>
            <a:ext cx="3393377" cy="208823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95536" y="488193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Madero y Pino Suárez, presidente y vicepresidente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75856" y="4942909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El presidente Madero con su primer gabinete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444208" y="4870901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El presidente Madero visita una zona rural</a:t>
            </a:r>
            <a:endParaRPr lang="es-MX" dirty="0"/>
          </a:p>
        </p:txBody>
      </p:sp>
      <p:sp>
        <p:nvSpPr>
          <p:cNvPr id="7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data:image/jpg;base64,/9j/4AAQSkZJRgABAQAAAQABAAD/2wCEAAkGBhMSEBUTExMWFRUWGRwYGRYYFxwcGBQeIB8cHh4aHBgdGyYgHB8jHhgaHy8iIycpLCwsHh4xNjAqNSYrLCkBCQoKDgwNFA8PFCkYFBgpKTUpKSkpKSkpKSkpKSkpKSkpKSkpKSkpKSkpKSkpKSkpKSkpKSkpKSkpKSkpKSkpKf/AABEIAGAAoAMBIgACEQEDEQH/xAAbAAACAwEBAQAAAAAAAAAAAAAFBgIDBAcBAP/EADoQAAICAAQEBAQFAgUEAwAAAAECAxEABBIhBQYxQRMiUWEycYGhFCNCUpEH0WKxweHwJHKy8TOCkv/EABcBAQEBAQAAAAAAAAAAAAAAAAABAgP/xAAYEQEBAQEBAAAAAAAAAAAAAAAAARExIf/aAAwDAQACEQMRAD8AVc3mVhkSaCUFzYKoKAKmjqHcNsR2xfxDmGfNLHFK6qt6vKK67ecDrQG3zxg5hy4XNSBUaNb1KjdUBF18vT0x5kVYjyLrdQdgLJWtzQ3NY5Mm3hjDID8rMmYTK8Txrf5bFT4bgX1B+WxOAnLPLyTEiZ3jHwqyqWGoGqOxrrglwrmOPw7nVNUQBXQvmlNaBr22CiyTeGbLcuy5XUI5A+XkcSeIBv6qNjt236HFAnhfGcxln/BZd48xekpJIWVFFfAqn39bwQ5z4xAIFTMxq+YFERBjpJIILBx2Bux1vbAfm7ISeJHnbWYMnnVCfyiFrsTSgkb/ALjgTlYDnMzcpYIoGoxKCVFDzV0FtZJPc4LDfy1w9GZZcxCsDxKrppkIjMYFA1qqwet+2Bcv9SZBK7DQY1YhUWvOu4DE9TddQRV4kOBQfjo4fFdUjXUGlADObrRTUCtqTdb37Yo/qFHUkbKYSke4MaDoT+ujpPnUrt9sFOnAecMtmY5JAxQRC3ElAhf3bE7dsL3Fv6nRN5cuHHnFyFVvRvehWPXYVqwN5iyUUsIZZbkCgAELGShYELoX4ym/0wRzHAFfh7xLDlS0QNzxv5lKgMrNYsltwRffF2o0cN5wmlnOXyyjMAAkvMwRunQGMaSP8RAxom52kWR7ybBItprlTxENWaUfEAN9uuEPhMLwTxqysWkVXoOUJjZWsdR5tx8iMbeJcRhPESpRzC2lZAx/MYrtr8QnV33333GJqOvaRROKhD5sIXFuP5yBo8rApQym0MrK7oNwV17gixqBPY1iPHOY87lcuY5mUyuAyTJWy3TLe3nG1Gu+LoP86caOUyniIB4jMEUkWFJskkewB/nChwrn7NxMj5pC0Dat9AUk9qY7bdax7zJbcOj0yTyICruZx8Jpvgeh1OpSp9sWcPSGfhtSySCTSAniSHw9akhWXUKUmwp3qqxFEOZ1mbKtM6w6HeBqjclk8w+IMo6g/wDBhSgeefMMmWh1EH16Vt6jbG/mTiMj5NfEG5kUktQkUb+UKCaQaCRfftiSrFBNDKn4mFdLRM7RjXG+kMhXy+ZaOq+pxEengOaml8B41R9FlTIgI3972I6YE8d4TLwrNwkAaqEi+bWoNkdaBrbof5wzcdTVmYJolXMzNojLMCUDLvqoCgxAO1bb4WeceJJJmVijjEIhuLd76mzZJIABJxKsb+buXc6czJK8Rl1GtaLY2AHwrup9sL2UlaGUN5kdTt1VlPr647tkZxLGJB+oA7fL/I45Vz4o/HnT3AHTvuDjVQMy+ZuffcOaN/qv/fDlwSp40hldlSFnULWztswDMdum9e2OesKYDuDXy364fuTcxqknU99L9P1JQP8ANkYQZ8xnJMrnYiinyHaMdWjkanj09yCp391xfDwPMNmGnALJMxSRFoPEpawpB2K1W+LOZfynyko30Suh9xYdRfy2w55CJdXihj8On/63qF+49fc4o5/mOKzZjNySRxEKFSF9S6mg0k0aUWCaO4FY85j5rfx1y8kEax2nigDzSLeoi+wPWtjeDvFJY8rLFmpN1zH5OYvo1fDJXqCm9euELmiRTxKfwwAokIFdNhRr5nfEq6tbjMcpghkiEcKuS8ikmRgbANkmtII2G22Hp8isOXMAMZMgP5nhqQ6rppyt09lh98c0yEgA10LDKNx1oXR9itj5jDPwGJiWSRmLCJ1Fm6CulV6bVhEGOCI6ZRpZplvLu0gYxo5lLFSKLjUp2ZKFHcYVONcQM0IdwLdi5oDysxJOk9h2I74jPnTqmGq1Bv13G4+4GMWcnBhTfoij5GsLQT41rkTKOT4jtE2mJbtPMwWupJ8pJ9flhkzU2Ubh58aIQ6gxWlKky0CQpO9g6SR07XjmseadWVlYhkoqb3UjcEfXtjbxPjs2ZI8Vr8zvW/xObPUn0AHoBiaohwLiUkrwZJ5KgeZdS7C7O5Jrff1w98f4flOHqkUUY8SV1JDHV5Ad13ulJNV645IHoijVd/TG/McZllmEsrs0lqdR9qrbtghl4pm4HieLQUZUAULVCt0bp6E3674CcHLzzxZdpiEdlTUSa2vSQevoL+WMiZoyy77WCPb2B/nGjhWTDQvNq0mN496vT8RB+wxB17McEygj0mNdOXuidRAZlNlhfnG42bHMOZOR2y8Jl8WOdAAzBPJIiudn0bjST9MPvL/EPEy1sdQmLkn23AH10H+MKnGY3OYnSJSyGJUdeyAqNDX+3VQI7XeLQ2cmZnTJmsvZIie1J6aSSNv4GEHmtr4jJ0IDD22r2+eHLk/mp83mHDRpGvh6gFvUTYG7Hc7YU+aMr4fEHJumog9N6Hr8savACz0emQ733/thz5HJGblHbSTXzI/thf5jyZULIe+xPv1HTtWDnLOdWLOgttrjA6jYk3vZ9DiAtz5D/wBHIdvI8Tj1BvT9xWDPBsxeXST9JUhx7Anf6b/S8YucIRLlJ44yhfSrgBhdKd+/tjfyqQconXqwr6nGgD5ky/j8Nl7tFJI3/wCHP+anHM8ktkn0F/747DwXJ75vLN8IfYeiyINvpVfTHMeA5T8yaI/EEYfUX/bGaBuSbYirGpSfvv8AfDLwppFmLkGxGIyfXUwWz76V+u2AnBssWDFR5gAa6Aj0+fthkyTSUT4L+ZgRsTsD0B6UKwgC5kATzoKoqenS6wNzDWtf4V+2GHL5HVm5EqiYrIPrR7jpgAuUaRo0jUszAKFG5Y+lYgzyLVfL3xCJhYvf1wR4xwObKsiTKUZl1BSQdrI7H2wN0nEWLMxCUajve4PqD0OPgbAAC77Crv8A942ZQI6iORwlHyOQSBZFg1Zr7DDHx7leLh0UbmYyzOfLSUjJ3INk33DHr0xQA4WVibU4BBG5oWvy3v57Yx8PzBRmIsgqQRq0+92dtiAcWZuUzSAKSdRoFq3J+Q2GMJsdvUb/ACIOCHnlnikWVjXx5pIzJlvyvIWEZEj02mutbiv3HDFm+WRnpGz2QzDRl1ClaKhiOwPYEVt0se+OV8Z45JmXiLkDwo0iUdKCjr9TZ+uH7lTnHLcOyJAlfMSFtWiNCEU1WnWwoA9SftiasXcL4b+B4im35UoKD0UmiBfpY2vEf6hhPMGB1NTIVrYgUdXevb3xZzjxeRspf4eWBta2zKKr2N9brClwSMyyEM13tbMb/nGtQf5ayzZrKTQghn07K3rW1EVpJqsCiqmUGRTSkhlOx2ZVI398H+B5eXJynTpcvXl1XQ9bsdPTGHi3B85JLM65c/mGz06+XUVF7glbF+uANcZy8EfD5miWllAI9d9iL7/DeD/JqhsnEy9GQE9OtAH+SDhCky2cOU8BsvKNAoeUm9+/yvDhyh40eSiUroZQQVcEGwTXyG+LFieStOI5kUSGjic11/UvT5X/AAcJfLCxz8UkK2VczFdqIBuj7dcFeP8AHWGZm8GURzFFUe9AkaT6/Fsf3DCfkuLvl8yuYUAlgWI6Akkhht08wNYii3LvCWLNESAysbFddBoj/XDHwhSMuf3QyyAjfcXq/imwmRc0FJXdIwQ7axqJtSRuLGxH9sFOGc7VLKTCD4xSlDUAwGkk+xH+Qw1BnM8GH4fN5tGKyqBoCtWlR1v1vzfQYUuVMvHJmU8YEoupmANXtt3Hc9sXZ3mOcRSQeVVlJB7tSt0DfO7wAvbE1RnmLL2qSozGMtIiamvSqtYA32FHAGjjS2abQIyfKLNe+KMSivf/AFxdPnGkC6huti/bsoHQAegrFZOIqMQbuEZQSzpGz6FZt2/aACTQ7nbb3rGXPQ6JGUNqAY03TUNiDXaxRx8j0QQaIN33FYqnlJN3eKjI/XDvwDKJLwfOJX5kYEgsb0CDY+4wnQKC9E9+uHjhmcy0GXzAeZSZIZI9C3qsjy36C63JrriQhz4lyBl5nLs0uomz+Zf/AJAnGaL+neWQ7STA/wDct/8Ajhk1fz6Yy5zNLGNUrKi+pO//AD5Y6eDLFyvllrUGev3sSP7YKzZ5UFlgqj1IAA+uErifPJ0Xl0J30+K3w32AHc98CuKZiGSINI0rTA+Yvek7bgJsKHrhpDPmeb/EOnLIZDdGQ+WNfr1J74zcM4pLoczMC/ikCgAAFTUa9tj9sJL8aOgRICq6r269ABttvteC2TzDClYeYxnc9dTUL/gYaoNzArJmDYBJVHvvuo6YGNNqCj0v7m8MXPDD8SFH6I0X7YXCgxmi/L5a42ftsMZlsGx26e2DnCIrgatz5tvpeAwTAFeYzqdHA/8AkQP9Td/cHAkHasb8/GRFACb8rafYarr+ScD9GA8v0x4G2xMrsMR04lED1x50xI4+C4giw2xEqKxo0/XbFZjxRjkXf64asxlSeFF4wFUMmuhu1sVIvrQYA174WpEF9sFsjn3XKTwAakZbK9dIsecelMoP1wZO/FP6gWdGVSh++TqfcL/fC7OjSMXlcyN1tjsPkOmBLTHubY9fp3vHkk7N1O3YYrTbNxLSuiM7WTqHvtt6bdxiETf9PKWBLHSFN7DzWbHe8YcaFkPhEf4h/rgPsmAs0eutOoE2CRXyBF4as7MsnETo+Go1W00UAL+Gz64BwDTEmYVwssTqpTqSL8rAfY4YxxyH8eXzLlToQWF2v6dB74BZ5tm1ZyWuzAfwBgPgzxDIMczKuk+ZmZT1FFrBsbVWB+YyLx/EK++A28v5qmKfu6fPpgY/98G+F5BzG83hkRqRTXVE9BX6hivjGVg8NHif8xj5o6O3XcWPUYDRzM6mLLFRQ8L7irwB8Pa9/wCNv5w45blGTNZaN0cUB5Q3ezRsjpRHpirKcuvGJYMwrISNUbgWjEfpBA6n0OIFAti5p08MLoOofqsV/lf3xoz/AAqSMjUhA/7TjJINgCtUetb4gpdseLjS/DpAgkKkIejHbV8r64pUfXAfA4i+Juhx4U2wGQjfFxk0xq6mrDofrvX1B+2JDKl7rt/z/TFRirUjbGwbPYi7+xxay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04" name="AutoShape 4" descr="data:image/jpg;base64,/9j/4AAQSkZJRgABAQAAAQABAAD/2wCEAAkGBhMSEBUTExMWFRUWGRwYGRYYFxwcGBQeIB8cHh4aHBgdGyYgHB8jHhgaHy8iIycpLCwsHh4xNjAqNSYrLCkBCQoKDgwNFA8PFCkYFBgpKTUpKSkpKSkpKSkpKSkpKSkpKSkpKSkpKSkpKSkpKSkpKSkpKSkpKSkpKSkpKSkpKf/AABEIAGAAoAMBIgACEQEDEQH/xAAbAAACAwEBAQAAAAAAAAAAAAAFBgIDBAcBAP/EADoQAAICAAQEBAQFAgUEAwAAAAECAxEABBIhBQYxQRMiUWEycYGhFCNCUpEH0WKxweHwJHKy8TOCkv/EABcBAQEBAQAAAAAAAAAAAAAAAAABAgP/xAAYEQEBAQEBAAAAAAAAAAAAAAAAARExIf/aAAwDAQACEQMRAD8AVc3mVhkSaCUFzYKoKAKmjqHcNsR2xfxDmGfNLHFK6qt6vKK67ecDrQG3zxg5hy4XNSBUaNb1KjdUBF18vT0x5kVYjyLrdQdgLJWtzQ3NY5Mm3hjDID8rMmYTK8Txrf5bFT4bgX1B+WxOAnLPLyTEiZ3jHwqyqWGoGqOxrrglwrmOPw7nVNUQBXQvmlNaBr22CiyTeGbLcuy5XUI5A+XkcSeIBv6qNjt236HFAnhfGcxln/BZd48xekpJIWVFFfAqn39bwQ5z4xAIFTMxq+YFERBjpJIILBx2Bux1vbAfm7ISeJHnbWYMnnVCfyiFrsTSgkb/ALjgTlYDnMzcpYIoGoxKCVFDzV0FtZJPc4LDfy1w9GZZcxCsDxKrppkIjMYFA1qqwet+2Bcv9SZBK7DQY1YhUWvOu4DE9TddQRV4kOBQfjo4fFdUjXUGlADObrRTUCtqTdb37Yo/qFHUkbKYSke4MaDoT+ujpPnUrt9sFOnAecMtmY5JAxQRC3ElAhf3bE7dsL3Fv6nRN5cuHHnFyFVvRvehWPXYVqwN5iyUUsIZZbkCgAELGShYELoX4ym/0wRzHAFfh7xLDlS0QNzxv5lKgMrNYsltwRffF2o0cN5wmlnOXyyjMAAkvMwRunQGMaSP8RAxom52kWR7ybBItprlTxENWaUfEAN9uuEPhMLwTxqysWkVXoOUJjZWsdR5tx8iMbeJcRhPESpRzC2lZAx/MYrtr8QnV33333GJqOvaRROKhD5sIXFuP5yBo8rApQym0MrK7oNwV17gixqBPY1iPHOY87lcuY5mUyuAyTJWy3TLe3nG1Gu+LoP86caOUyniIB4jMEUkWFJskkewB/nChwrn7NxMj5pC0Dat9AUk9qY7bdax7zJbcOj0yTyICruZx8Jpvgeh1OpSp9sWcPSGfhtSySCTSAniSHw9akhWXUKUmwp3qqxFEOZ1mbKtM6w6HeBqjclk8w+IMo6g/wDBhSgeefMMmWh1EH16Vt6jbG/mTiMj5NfEG5kUktQkUb+UKCaQaCRfftiSrFBNDKn4mFdLRM7RjXG+kMhXy+ZaOq+pxEengOaml8B41R9FlTIgI3972I6YE8d4TLwrNwkAaqEi+bWoNkdaBrbof5wzcdTVmYJolXMzNojLMCUDLvqoCgxAO1bb4WeceJJJmVijjEIhuLd76mzZJIABJxKsb+buXc6czJK8Rl1GtaLY2AHwrup9sL2UlaGUN5kdTt1VlPr647tkZxLGJB+oA7fL/I45Vz4o/HnT3AHTvuDjVQMy+ZuffcOaN/qv/fDlwSp40hldlSFnULWztswDMdum9e2OesKYDuDXy364fuTcxqknU99L9P1JQP8ANkYQZ8xnJMrnYiinyHaMdWjkanj09yCp391xfDwPMNmGnALJMxSRFoPEpawpB2K1W+LOZfynyko30Suh9xYdRfy2w55CJdXihj8On/63qF+49fc4o5/mOKzZjNySRxEKFSF9S6mg0k0aUWCaO4FY85j5rfx1y8kEax2nigDzSLeoi+wPWtjeDvFJY8rLFmpN1zH5OYvo1fDJXqCm9euELmiRTxKfwwAokIFdNhRr5nfEq6tbjMcpghkiEcKuS8ikmRgbANkmtII2G22Hp8isOXMAMZMgP5nhqQ6rppyt09lh98c0yEgA10LDKNx1oXR9itj5jDPwGJiWSRmLCJ1Fm6CulV6bVhEGOCI6ZRpZplvLu0gYxo5lLFSKLjUp2ZKFHcYVONcQM0IdwLdi5oDysxJOk9h2I74jPnTqmGq1Bv13G4+4GMWcnBhTfoij5GsLQT41rkTKOT4jtE2mJbtPMwWupJ8pJ9flhkzU2Ubh58aIQ6gxWlKky0CQpO9g6SR07XjmseadWVlYhkoqb3UjcEfXtjbxPjs2ZI8Vr8zvW/xObPUn0AHoBiaohwLiUkrwZJ5KgeZdS7C7O5Jrff1w98f4flOHqkUUY8SV1JDHV5Ad13ulJNV645IHoijVd/TG/McZllmEsrs0lqdR9qrbtghl4pm4HieLQUZUAULVCt0bp6E3674CcHLzzxZdpiEdlTUSa2vSQevoL+WMiZoyy77WCPb2B/nGjhWTDQvNq0mN496vT8RB+wxB17McEygj0mNdOXuidRAZlNlhfnG42bHMOZOR2y8Jl8WOdAAzBPJIiudn0bjST9MPvL/EPEy1sdQmLkn23AH10H+MKnGY3OYnSJSyGJUdeyAqNDX+3VQI7XeLQ2cmZnTJmsvZIie1J6aSSNv4GEHmtr4jJ0IDD22r2+eHLk/mp83mHDRpGvh6gFvUTYG7Hc7YU+aMr4fEHJumog9N6Hr8savACz0emQ733/thz5HJGblHbSTXzI/thf5jyZULIe+xPv1HTtWDnLOdWLOgttrjA6jYk3vZ9DiAtz5D/wBHIdvI8Tj1BvT9xWDPBsxeXST9JUhx7Anf6b/S8YucIRLlJ44yhfSrgBhdKd+/tjfyqQconXqwr6nGgD5ky/j8Nl7tFJI3/wCHP+anHM8ktkn0F/747DwXJ75vLN8IfYeiyINvpVfTHMeA5T8yaI/EEYfUX/bGaBuSbYirGpSfvv8AfDLwppFmLkGxGIyfXUwWz76V+u2AnBssWDFR5gAa6Aj0+fthkyTSUT4L+ZgRsTsD0B6UKwgC5kATzoKoqenS6wNzDWtf4V+2GHL5HVm5EqiYrIPrR7jpgAuUaRo0jUszAKFG5Y+lYgzyLVfL3xCJhYvf1wR4xwObKsiTKUZl1BSQdrI7H2wN0nEWLMxCUajve4PqD0OPgbAAC77Crv8A942ZQI6iORwlHyOQSBZFg1Zr7DDHx7leLh0UbmYyzOfLSUjJ3INk33DHr0xQA4WVibU4BBG5oWvy3v57Yx8PzBRmIsgqQRq0+92dtiAcWZuUzSAKSdRoFq3J+Q2GMJsdvUb/ACIOCHnlnikWVjXx5pIzJlvyvIWEZEj02mutbiv3HDFm+WRnpGz2QzDRl1ClaKhiOwPYEVt0se+OV8Z45JmXiLkDwo0iUdKCjr9TZ+uH7lTnHLcOyJAlfMSFtWiNCEU1WnWwoA9SftiasXcL4b+B4im35UoKD0UmiBfpY2vEf6hhPMGB1NTIVrYgUdXevb3xZzjxeRspf4eWBta2zKKr2N9brClwSMyyEM13tbMb/nGtQf5ayzZrKTQghn07K3rW1EVpJqsCiqmUGRTSkhlOx2ZVI398H+B5eXJynTpcvXl1XQ9bsdPTGHi3B85JLM65c/mGz06+XUVF7glbF+uANcZy8EfD5miWllAI9d9iL7/DeD/JqhsnEy9GQE9OtAH+SDhCky2cOU8BsvKNAoeUm9+/yvDhyh40eSiUroZQQVcEGwTXyG+LFieStOI5kUSGjic11/UvT5X/AAcJfLCxz8UkK2VczFdqIBuj7dcFeP8AHWGZm8GURzFFUe9AkaT6/Fsf3DCfkuLvl8yuYUAlgWI6Akkhht08wNYii3LvCWLNESAysbFddBoj/XDHwhSMuf3QyyAjfcXq/imwmRc0FJXdIwQ7axqJtSRuLGxH9sFOGc7VLKTCD4xSlDUAwGkk+xH+Qw1BnM8GH4fN5tGKyqBoCtWlR1v1vzfQYUuVMvHJmU8YEoupmANXtt3Hc9sXZ3mOcRSQeVVlJB7tSt0DfO7wAvbE1RnmLL2qSozGMtIiamvSqtYA32FHAGjjS2abQIyfKLNe+KMSivf/AFxdPnGkC6huti/bsoHQAegrFZOIqMQbuEZQSzpGz6FZt2/aACTQ7nbb3rGXPQ6JGUNqAY03TUNiDXaxRx8j0QQaIN33FYqnlJN3eKjI/XDvwDKJLwfOJX5kYEgsb0CDY+4wnQKC9E9+uHjhmcy0GXzAeZSZIZI9C3qsjy36C63JrriQhz4lyBl5nLs0uomz+Zf/AJAnGaL+neWQ7STA/wDct/8Ajhk1fz6Yy5zNLGNUrKi+pO//AD5Y6eDLFyvllrUGev3sSP7YKzZ5UFlgqj1IAA+uErifPJ0Xl0J30+K3w32AHc98CuKZiGSINI0rTA+Yvek7bgJsKHrhpDPmeb/EOnLIZDdGQ+WNfr1J74zcM4pLoczMC/ikCgAAFTUa9tj9sJL8aOgRICq6r269ABttvteC2TzDClYeYxnc9dTUL/gYaoNzArJmDYBJVHvvuo6YGNNqCj0v7m8MXPDD8SFH6I0X7YXCgxmi/L5a42ftsMZlsGx26e2DnCIrgatz5tvpeAwTAFeYzqdHA/8AkQP9Td/cHAkHasb8/GRFACb8rafYarr+ScD9GA8v0x4G2xMrsMR04lED1x50xI4+C4giw2xEqKxo0/XbFZjxRjkXf64asxlSeFF4wFUMmuhu1sVIvrQYA174WpEF9sFsjn3XKTwAakZbK9dIsecelMoP1wZO/FP6gWdGVSh++TqfcL/fC7OjSMXlcyN1tjsPkOmBLTHubY9fp3vHkk7N1O3YYrTbNxLSuiM7WTqHvtt6bdxiETf9PKWBLHSFN7DzWbHe8YcaFkPhEf4h/rgPsmAs0eutOoE2CRXyBF4as7MsnETo+Go1W00UAL+Gz64BwDTEmYVwssTqpTqSL8rAfY4YxxyH8eXzLlToQWF2v6dB74BZ5tm1ZyWuzAfwBgPgzxDIMczKuk+ZmZT1FFrBsbVWB+YyLx/EK++A28v5qmKfu6fPpgY/98G+F5BzG83hkRqRTXVE9BX6hivjGVg8NHif8xj5o6O3XcWPUYDRzM6mLLFRQ8L7irwB8Pa9/wCNv5w45blGTNZaN0cUB5Q3ezRsjpRHpirKcuvGJYMwrISNUbgWjEfpBA6n0OIFAti5p08MLoOofqsV/lf3xoz/AAqSMjUhA/7TjJINgCtUetb4gpdseLjS/DpAgkKkIejHbV8r64pUfXAfA4i+Juhx4U2wGQjfFxk0xq6mrDofrvX1B+2JDKl7rt/z/TFRirUjbGwbPYi7+xxay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5606" name="Picture 6" descr="http://t1.gstatic.com/images?q=tbn:ANd9GcTiuaHUTIEwBE7SKOwcEjfFXJVP7k2zdjSXQZszewHeN3TuX6gh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2650369" cy="3096344"/>
          </a:xfrm>
          <a:prstGeom prst="rect">
            <a:avLst/>
          </a:prstGeom>
          <a:noFill/>
        </p:spPr>
      </p:pic>
      <p:sp>
        <p:nvSpPr>
          <p:cNvPr id="25608" name="AutoShape 8" descr="data:image/jpg;base64,/9j/4AAQSkZJRgABAQAAAQABAAD/2wBDAAkGBwgHBgkIBwgKCgkLDRYPDQwMDRsUFRAWIB0iIiAdHx8kKDQsJCYxJx8fLT0tMTU3Ojo6Iys/RD84QzQ5Ojf/2wBDAQoKCg0MDRoPDxo3JR8lNzc3Nzc3Nzc3Nzc3Nzc3Nzc3Nzc3Nzc3Nzc3Nzc3Nzc3Nzc3Nzc3Nzc3Nzc3Nzc3Nzf/wAARCAEDAMMDASIAAhEBAxEB/8QAGwAAAgMBAQEAAAAAAAAAAAAAAwQAAgUGAQf/xAA4EAACAQMDAwMCBQMDAgcAAAABAhEAAyEEEjEFQVETImEGcRQyQoGRI1KxM6HBFWIHQ0RT0eHx/8QAFwEBAQEBAAAAAAAAAAAAAAAAAQACA//EABsRAQEBAQEBAQEAAAAAAAAAAAABESExAkFR/9oADAMBAAIRAxEAPwDK3MkbizT+YTUdjkeweK9d9x3BbZbkE5NVVybZMHdyYWIrk6LLcZZWSRHjmiWrow+0CeSTQlEgg4niTyKNbVAn6ZnAAqI9u7LeBEHaMUe24Ubk9xjk0qhBuEkPA8YApy0iFZGYn96EYs3VLTKz2FWW44kEgjxMVSxuVlhOOZETRlA3QQsk+amhFKtJ9pEAkV6vEGSZg9gaoFYsQF4BBigajX2dN7S4kke2ZoGnmIRV3LjEhs4obGXmSwnDeKUbWvfQ7BtjBAGaEjvcubHF1nJBC+BVi03cgrDAEnHuaBQ3uA22VCpIPKLxWmbOltQt6yNzEYiaQ1ti3cclNwVfnb+8VEs4V1m67MwOGd+KrKmdrgkjxxRrume4g2lIcT7BJpJLe0vIuYOJOR+1KFe5PuJzwBQ7pMSxExwaA6+0nccHg0K7dYqAcAdhSAtXeBaJ4GRFZt87lMTnzTF2NzCeKUuflqFJ3jGKVdu3NH1ESTSbPBMVplW4cZpW4YFHuMDS1zioKq2OKlVWI/8AqpSn0QWWstuBnztGKop3sUZTEd2ozKzNtWSB5biqYZsqqz3jmsNpp0nGBPBXNeqjDLSWnHaaOjRKIpHzFR7ZIAA9wEEzNSCHBLKA3fM01YuEqMmfgYoa291yHMEiRtFN2rMou4RDd6CbtQEMqpIHc4r22fePHJMUW3bCq8ZMQYHFZfXNR+G0xFoEM/AoJTq3Wntu2n00cwbhP+KxA7sxJIPaTkzVCLjD3QVxHmjj+nEDvyOK0xWrogfTNwKxuhZMmBXQdEt3XtC+QkxAY9653QakWyNxMRxya6bpV7+m5VnIgQpFFMjVt2H1Cq4YSDErzNIazp5t9QtKCoYjLNnn/NNoipcRVP8A3kA/lpm7euC+c7hbXgHJrMbYF6xf0+o23nuFJ5T2j4mKn4RLwYqyKzCQD+o/FadxlcPcuBTPCk8/esq+by6kC4q7BlAggRSGVcDS6usCf2pS4IUg4re1en9Sy9wQAGxjtWDfku26BGKYKQurgkcUrdwKc1BgDMeaRukTzSzSN9QZpN+cCnNRJJjikrhg1oAuxmhPxNXee1BuGBSFQTUqgbFSpPo6OUuyNocj3cmRRC7OMkqOZIiibFa+yhSseBRig/XgL5ODWGwztVSpUArkEtzVkIYMFkMeY7VBa96hc+QBFX9NpyORDA8GhJbXBJmeRmndHJyYCk8RQlVNw2oozkCtHTLGCADEeBVTFtOrKrFsY81zf1NdBvpagDaJBI8114VQvuE/biuH69dVuo3VJYFIAFUVJWrnsCtJAnIHNFWwb5M24gYkzVLNsu6hYP3NdB06wUYKVAltx+1IjLSxftssWniOy10HStZd01tUfTsQDuJ5rQs2vaGOcxHmtKzbRlhlE9sVnWpCujvpqhduAbHGZ8iraZX9Z/xAZlx7wa1NJ0y26kOCPtTydEtESGKmjWsc7g3mZYCcflmk9Tb1FzUoRbZ9hIE9wa7dekWB3YjxOKaHT7KrIHaKtWRxWnsBrQBQq3D4rlevaZtN1AqSNpytfVrnTNOpPORxXGfXGktLp0uWwpZTE1T0WccFcPMnvSd0FWNOXiFBAIJ80nehhM5rbnSeo7gUhcjM0/f2kZOaRuKCDk1oE7hg4oFwmmLgA4pe4Mc0hQQRUqsVKg+u2FBuS9sc8k1HCE8e2rOZuiP9Pk471blSsNtiJIiubolpFBhtwXtJozW5MrAxAry2ZVQDknBOTR0UHDyJMR5qaXtWYtgKWj7RTaWfcFIzHc96raXew24Eck+Kd2qDuYiYxQo8CRaYAR3xXz/qyhuqanCwGiWNfRiJtQJ7ya+fdUUDqd8MIJeaYKDokA1AcAQMgDzW1pbzPekTETE8Vk6cenIRjAOATg1taFBa05e4ANw7cmoRv9NVcF8E962LVtAVLMDB71xrvfvAAXzbtjwaraXqSJ6dq8bgkxL80Y1r6VpioByImIp1QPPxXy6x1vqWmvJbvuUZSCQV/NXb9F6i2ssCRDg5mjGpW2pgkf4oyQViuR+put3ele23JciRArmbH1d1nVf+S+ycskwKYK+la4f0iQDPmuF+qd9/R3ZkqCDIrS6V1W9etn1nLJOaz+ulP+n6kbsdhQb44K/ZG3ANI3QSpiTHE1pPG0lgQDSl1dwxgc1tzZeqUxis+4PJxWnqZAMYPzWZdJEgitRkrc+KVuTPFNXJpa7MUgHNSpUqT7G/ogQGYngDgGqKPcSFESOTzQ1i5chVAgxmmLQlyoJ58VzdIMibG9qkkmMc0deJ2S3yaqxKhQFz5ajhXVsLxiAOKiJp192BB8eaeCGQdx2xkE0sLZChpY/YU1AAyADHJ7mhQDX6q1pNM11jABGImuQ1umGv1H4kMVZuQOD4rW+sXuDT6W2rYuXI9uP2rGu3Es6hEVme6PnH2pjNU0thU1BRzB5k1u2lmFQjGB7aWVTcYjaA5xMU7oQUdSSSYgiox42juXFCW/dA9xAzRx0f1ltDeUKsCWzXTdOt2fRgqJJzFM6mzZFouABHbis63JHGfVHTxZFq8lz+mOVnhqf+jtU73jxwOxzSvV3e/cKvAVRgRNG+n91vWKEBABGBin8ZzrR+t+kanXKtzToWgiRuiBWN0Pp/Vk1y29NeFu2AZKxivol216pG8bhEH5oVjp1mzfLIkbqJa1Z+sLT6K8urZ9TZC7x79ghWPn71ifWti8iKbdtvw5OXjv4r6MyDYVMQa+ffV2r1C3NVpixOlFsErHcmrLq5jimGIgET3pW+myQeTTJOYEj4oN8MAd5n4rbmy9RM1m31aSRGK19SmD4rMvCJpjLOu/IzS1wYpy6AeKVuCkA1Km35qUp9aRV9RCSQQeQKYVywhiymTNJuTKiGgD7U3pjvMtBn8s1zdIYVX3AFhEfeaesvv5M5j4FLCZjkDiMUxp5g7VG45M0E5YZrRlnA7Ac0ZoOZk49vxS9jaWkASfimEgQDPMTQYxvqrTm509GABNu8pE9q5VdNeXUu5QkfmULkV9H1OnW7aa3dgqf4rmrujbRXfyFlzD9gKZRYWVi9oXXUgHsTxRNNfC3SSYxgzxSZYXLz2wwiIk+aPat5GMeYxSHSaDUlUw08T81oXteotEuYEVy2nuLbJDFdw5zNea3WF0PvIBHFGHV7utS7euqk7OPn9qc6Le9PUgq6AggkzXIXYe5KFueGNP8ASrNz1ixuekgH6RMmnE+u2b6X7IdWE+D2o9q6GMIZrh9FpktX7N3U9SvqiEMyF4B+9dKt20lxbmkebbDMZFZaaGrvG3aJmBXEfVwRenOzCLl4gL8wa6XV6jeNgIk4GeTXLfX59IaLTiCwUtzxV7VcxxmwkEmB8g5od1CcgzRhgkkma8cLMA5NbYZmrGDWTf5OK3NWJt4Gayb6GSTFLNjJvjxSVw5rS1CwDAzWdeAmlkKfmpQzUpT6+ERSWYyCfMmaZtsFVTtMeAKXd3UQV54CjiiWmJj2sfdyTFc3Q/bJ2bmXECCTwKasndH5OO1Z9tmE7n9nGK0NKCwICss8E0E0tp9m2IO3Ipi37VBgR3B5oWnXJySf+KZQGJ7jHGaCvtwYPHOKCU3LtIUg9m70SWhlCz8mhAA8AgTGKi5v6hsW7eut+mAgYQNgpVrd9rcJcgDEsOa0vqPTH011NuYtmGn5rLsXWAG4c9xWmazbx1ltSDbY5wRj/ehNeduSdwroCC4CwWA8dqRPT1N7cVABMlZmrRYzbTFWHqEJGZnmtvQauzdR1N0IwGd+AaFb0mm9spu5BpvSJ0wXlS505HnMsxqUK6nXWkAI1CExtaMmKv0v6iezdVUuM1qI92BNbOu6N07V6ZjpdIlpm/tNKdO+k9IjA6q1vHhmmKNOXWg/XQ3p4HqAkjuAfM1hdVuarVudRrXL3SIxwBWl9SW9No9Da0llFUk7pHYCue3sogEkdhNUV/gTMJwScdhVfzE57Vdj/cIntNU2qOKQV1SysjjzWXfEEiTFa+oAAO0wKytQjEmOPNIrL1OZg1n3lFaN9JpK6kVqMkSmalGIzUpD6yd/qy0EkxLGjD2HO0D4yajsoKyAAYIjNXQbWD5I4M8VydRrO0oQqGTgzintMNoKbgFAme80qAJ3iC3Mkz/tTttOT/d2qQ1l9nEnPNN2wHBJOTxNKWgQCGJ5yKPbSP1QSKDBmMW8k8dhQXPpoXZoRe/iruSZ7Diua+rupehp00ltgLtwe8eBUtb3SlTq3TbrXUGy6xUD4HFcpr9Ne6brmsX947qwHtIrof8Aw+1aXem3NMzg3LLbgPINb/UOnWOp2Rb1NoEThu6/Iq3KcljgEYC4pVu2RTam24k7iSZ4oPWOi6/pF4uJv6Y/ldVkj7+KSTWKdqgBW4MmBFPrPjcsW9LOwhRLRk1udO6J093DMDu+/Fcgbz7RttmYwRWx0nqt62Ql6QO7Gqwyuy/AaK2hAUfzWRrHGndmUwi84ihr1M3AQpLnMbczWdo9avVOp6jp9y2ShtsktxMc1k2uU6jrLvUtc15xtEwgJ7VUNt4HuPeKrbC27xSFhWglaIwaWlpUHFbYCdsEYqu5mExB4qzAg85Pao0Cd3/5Uimo5EjNZ+oBk9/mtDUlQJFZupbM5HxSCN5KQvKM0/caeaSvgTitRkmVzUr0jNSkPr7W13ShhT2qEDeoAlTgEmqmTwApmMmaJb3EjIjgQOK5uhzT2yROMjsKaQMInAB70G0m22CVA705YODOJmgrrBEE98xSvUNfptDYa9ffaBwp5J+KX6j1Wx0+0Sx3XdshAcmuH6nr72vvG7fYH+1OyjxVILWt1D6p1V8kaMCyg78k1kam8dQzPednusOT3pNMoQDkCMirzKrOD5mtYzrT6F1K50vXWtRaiBhwTyO4r61or1nX6e3qtO+62wBr4mu0KIPfAAmur+j+u/8ATrv4e8zHT3YEH9J80WNfNx9IubWTbAIPY1zfWPpXRdQJdB+Huc7k4/iuhU+ogNsyImfAr0Wyfn71zdL187u/T/WdGwOmR76Dgof+KZ0Ni+bmzV+wk/lKwa+i2bRH7+Ku+ntXQRdtq3yRmnaMctrb2n6b0y7cQAQnPcntSH0B0q9cu3Op6mAlxSLZ7tPJ+1dLrOgaDVXrQ1G5kJxanBIrWSyiKqIqoqwFAxFWrHxzWps1NzBj1CGIwBmqrgcjaOTWprbYPUtdZZLcC8+0kyRnvSR0122SwG62RwBERW2CbEBozHapcCw0RNEZQ8BefAFeXbA9OVnBqTLvktjvSF5CDxWlcR44pC6hYmScUikLhzxSl6KcuiCc0ndXnNMZKlQSalQgg1KQ+t22DgA4PI2irBvcFUnBn+aDccWFLXDtUGNxNZGr68pLW9EFJAy7TWMdLXVeqLFoPccIoPuLHisHqP1SQzLoxzj1CI/gVg3tVqNVH4i47D80TQinB2iAYANOK0S65u3DcuuWZj5kmquTlVyO9F9JVAZWUR2Ar0WSyyAT5ipkuxAkTg8UJwIEMTBggCmb1tQg4jufFCtbQY/eQakruIWVDfvij2exUSCfNS5sMKVUDsTk1a37AAODjipPo30d1J71gWbpB245rsLYBQGvknTNWdA63rXI/NJr6f0rVpq9NbvW2wwkZrFdPmtAEgCM1cTuzQt5PA/erG4FtlnMACSfihtzXW+vJo/qfQaTcSZAYAY93zXUDdv+1fKuo9RTqPVb+sVFK+r7Z8Dj/FfSem65NdpreoskEMMjwe4prE7Xy3V6gDret2NG6+87V+e5p1XYDMmBz5rO6xYv6LqVw3FY+oS24mAJNH0t/wBbTmCsjkDyK0DGp06OocLDjMikL29MED4p4X3EK4EdqDfgy22RH8UJnXUD2iAADWRqFYMcVrNeBBABMVm6m5O4RWozWXfEis+8ImtG/jNI6imMkiCTUr0kg1KQ63UXrmtE3naQcAHj9qpb02y6ASTPO0UqjzcLKxUR4p+zedgFuFiJwSaGlhZBYkEjHBqz2WIVwYHiiWxsYgEEnxTP/p2yJxzQSVu21zzHkmKYt2SrA4k9wZqwuQQpVCfkzVtPtEyvM8VKKX7SvZYGfn4rKt2BcuEd4zmtnAUhmO05yaztHb3aokLK54FRG9EAhf0giD4qQobbk+JxRdXYPtbKgcyaEq7d0icz96kuZ2lZBDQfsa2uharU2tTbt6fUtaJ4DH2n4NYWWmWmeBMV6rFcqF3LywmjFOPrfTtb1AgWdfo9r/8AuWzIrM+suo9QXQ3dLotMUVxtuXieAfH3pf6R+o/X2dO1jH1I/pXG/V8E1tdfKfgLkxDoVM+e1Y8vXTdj4y167YuFYA24znNdn9CfUg0l25Y17sti5ENswjefsa5jqFoprbioTk9hHNW0arbDC4AZGNzSP9q3XLx0v1ibOuUX7Fy2w3EBpmax+ksSmyYJBirW7rej6RfMgqEXBP70Cxc9HUuI4aKi0b4YRDSQKCA6gyYnnvR7lwOAwaPIilneRBOO1BIFGRmyYrP1BYMfmtLUOAYbn4rM1dwH8vFaFIX5gzSFwTNO37gINZ7saYwEUE1K89SpWlrW3ElYGT3NPWbjIoViCPtWbuCOIIAGR3NPaW+AVDjcTwfis1NSwfUG4Z2D2yYoq3C5MCRHalraQvtPu28HtV1dhcG2YP8AFDSzMWfDYA7iqB2X0xO5ieAaHeDEYGAYyareITbEAxUDSXTD22yf8UrN7TX/AFclfM8irWGYHLkyRI+KK5YryI44qOvV1a6hiQwx25qXS2wCSWJAntFJ3E2e5SQZyI5pq1uIWYaBHNQ1ZdxG4EHbyBmquYVm/UcATXpHv9s4HY166m4wIyBz8VF56txUDWifaeR2rq9P9U3Nb01NNrF/q2zm6v6h2n5rl7dsi572gEf24r21a9O/G8bJxJqp6a6xpzcuG8hWMRmSaV0Lsob0GHqDhduK8dn3yp9hOYHBq9uwFvIpmScMWioD6vc1+w3o7SR7t7zBoeo3fiFcR7uSBiRQwWOrYm4Bz7QCT95o93e2l3scjn5FB0yH/pALzH8UvcPsGIPcmg2WJIAaiuNwOTjmpFL27mIrO1J9pkU/qTEqeaS1P5J4pFZN480lcJmndUsZmkbnJg1qMgGZqV6ealIaVuUILjH/ABT1u2GIe0QCf3ikbgbcQ3AxXuluXbY/ptOeKzS2bL3bax+YAkyBVjdBh/0ntPeqaXUJegYnvuPNV1qslpgexkFRQTlsi5Z3bgCp8ZpPXsS6wD/MVXS3WdG/MAByaFqWb1IP9s0o0uLVstABwJOTTSDesD3fJxBrMDE2wjMQRwKet7mCxkKJYxxUlrgD3QqqPbkie9GG4GcQMe0UpdLLe3bscYxRlLXCufgzwKEMVH5w2fjuKtbDESkZOSR2oSuVaBBM4irubhBA2547VIRjvIthmJ8jir3baqqvggY4mhAOlsyU47Zo2muXDNl/y7f2FBeWjKsAIHecCvLrpYVXItzGCZNV/wBN4coJxMTXmp3NZZVDuF4AEVJXSPvVmf1C47CBRisqwGAV7D+KS0MeqWi2bhx7iSa0QS3tntkkQKkRsPkBjJFOt7Y8HMTWedqXSeMmYp+0wZCSQIH80ktqrYKbu9Zd84Na2okjb2rLvmCw5qFZeqYkEYis9xAp/VSORWe5ya1GAqlTNSlNm8jON0/eBQlDpndjwcUSTauMFJg8buKMdlwwWBmIIFZK1kI6ykb1ORPNFXV+0JfmD7Z8Uqtl7TF7ZLAeDEUxCai2UuSrjg1J5ZcJIA78k15rLwa6oScCD80uJDFXIBBifFVuPNyMkRBIqRt7oKrwMQTTmk1Ny1bcISiuNrbf1Cs+RsOw5gESKZRwYDntz4oMOEowaSBJwDQ0c2rigxHP3oatCiQsRiiXWRlIIP8A8VI0Le7Mgg+TV1c7V4+SKTtXYUo3I4om8spVeDwYqRktIIJ9s8gVLNwbjK44NADkgrOeNpo1hwqGJLHtURNQWUqbRJJE4HFK3iRbLs0AiD7ppi4F2FjIY5gtiKQ1TK9khfbCmNq96lRdIygypC4g7Uyf3ptNSpwMntJms7RIL1iHLAgYk0/ast6e42oRDBZBjPzRUC4h2JIj4qW3G0kSe2KpqF9xBYt/xQ0usntGRFJGvPKyQQfvSF0yTmm7klS2KRvcnFQIaoyDNZ7U5qu8UoQeDTGQTM4NSiFRNStBqXiN+SDJmeaJpipBMMT5ozkREDI8UHSqNxWACex4oIiEKYUTPMmiNb3khSwPJxiiLp1IlSAeDAr0KFMhis9zQiGpDJqQhIDRmTzFUgFm92J4FW1dtfxBcidvB81UiTgkE/EVIcFeEDNijpG0woA/5pW2WBAUKQOJ70e2xk5qRtQNntHByDVQqoozJ+TQrRhjmTA71c/6ilWxzHeg6O9pXsAtu3diBVLTljyZHtI7UQlgUjLfJoWpRl/q2ws+KjokxuYEnPbtRfUbb5JOD4pe3c3IdkSORBqKQp3AT8TUDiOsy0DGCM0rqirFyAdpOIMUTcAMoxDcEmhau2igO0ARkDM1EHSk2nEEZOIzXTdC1Z36jp+pP9HVps3FfyntFcnbZhdADMFHcYmtW1eNp0ZmwDIMycVVRXqNh9PfexdEFMHzSClge4FdF9UenqhZ1tpI3L7yOJrmtwLGAYqipgXTwTig6hq8LQwGalwhjkVBm3z7iIml7gxgU5eUbzS9yBTAXIzUr2B4qVoNl4J/7R27mqW12gkEGfij3PbcOwCZ5irKgaA2YwT8VmlaxeYA7iDt7UR7qC3ACgnyJiqm2C+5SPJPmrNbtyWHuMVFmawsGLMxJjAHFBOUAmCT5zT2tRUQdicjNJm3lWmewEZqD1IIABMxIMU4joJ3N7gJmlFO4bSSIEUVVgkbhJ4nzUhrR3CAYg5xzV2jfO7AFB9wEnGeaIhUrIA/epG0IBEftNEgenMmO9L25aA0mMxRRAXAiT3NBAZvRusGJGRxRRBMqQe0DFD1QDKIB3DEgc1LBAIEYB5qRpX2SpzMGDn+KjvuXYSc+Fqvp73lTujMAUQoy+7bIPlqiy7rG03uXIzk09o2DSxwTBmKDrLKiWBTcM+0E/tROny6KlsEkjucVJvFLGp6QNMrh9SVLhVbxXJEQ/Bwa2LF1tJrEvMsbD5wfilNdbFq+0YVvcPFSpQmCINWJO0zVWMiRx8VOQAKmS19SDStwCJrRuKDSd5MEQaUTqVYpnmpWg3LxICEYkZq2nG5FLZJipUrNaO3gEjaIyaHZAZmnNSpQYT1iqDbxyczS6qPU471KlDKxAzjuRVlRd6Y71KlbQ64fb2zivHxbEdzmpUoMM2EWQY7VeBuCxjmKlSq+mrXADbugjAGKQtj+p+1SpQGkuAoGBHammVV0ZYAT5qVKkzOpOwaAYBQ8Vfo4AYEcloqVKmoa6oBvuCMTSOvJbT6dmMkrzUqVImp9rDsBXqgBalSpCbFnih3baTxUqVUBeha/t/3qVKlC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10" name="AutoShape 10" descr="data:image/jpg;base64,/9j/4AAQSkZJRgABAQAAAQABAAD/2wCEAAkGBhQSEBUUExQVFRQVFhgYGBYYGBgVGBgYGBgXGBgXGhcYHCYfFxojGhQXHy8gJCcpLCwsGR4xNTAqNSYrLCkBCQoKDQwNDQwNDSkYFBgpKSkpKSkpKSkpKSkpKSkpKSkpKSkpKSkpKSkpKSkpKSkpKSkpKSkpKSkpKSkpKSkpKf/AABEIAP4AwAMBIgACEQEDEQH/xAAbAAACAwEBAQAAAAAAAAAAAAADBAECBQYAB//EADgQAAECAwYEBgIBBAIBBQAAAAERIQACMQNBUWFx8ASBkaEFErHB0eEi8RMGMkJiI1JyFDOCktL/xAAWAQEBAQAAAAAAAAAAAAAAAAAAAQL/xAAYEQEBAQEBAAAAAAAAAAAAAAAAARFBIf/aAAwDAQACEQMRAD8AgzI6qCHGOWYXS5Ygk/Gx+sogzXsa+7k3ViP5GXU4DEpEVPm9KZcqCCSWhw5tya5zSKJdQZ4Z4ReQBLug5Cu1iKuJ95j1oYNZ2mCG/qy40AeAyz3ulNNad7sINLICOSD5GJ9YgLJO3X95H1eJltGuuwbB/aPWZIya+7An1HWJlDgInbv12IAgGnLHQiPB0b2pmOekVklOSLyOW3gU/HATCUEkqWa71wTKKhps766VW7OBphnV8brqwubeaZxfdV6OhaJ4aXzTAJPNiSA3PnW9YiizBDc2JN5ol1Uvipnoihrg6JnzT7ZoSyBvK4wBUA00FUWrwnNJKqtVKqMh5S0oLtAUmIGuZcn3KjoukXmmAojLkumLx604U4KB/wBadSi6QBk9xQjXGj3UgCTHB9O7dIHPMl4rmsUmlfFbkftWBWsy17jryigVpad4UtoNMWWATwQvPNApjF7SBeeKKTQGYvBZoDNWA6oWRF6/r4QREp/a3B4vUp6k60xb1iEJyBVzoK5hRd8xB6ys/S4Y3pfyr6+ll6n2/d8EBqGC9Eq/rzj00qjaMqD2gKSC9HCbyua7OD2U1PfPHqsDFn+Vy/Vw50vhmSzVFq4xfNdvBRbOl1wy9K3RAmALsHc+sFF/z6dO0ZnitqQPIGVyBgtclWIAcX4iZllDSuuMwBRzypC0i7PYnCPCUku73vtkrjEqjdxe+F17YYRUPyy/iSAQ7lPyXIDAK912evw9kRL5mCvgiFZThLN9xj2FuihypAAU3UepNEjX4Z5UAJUmoVlqMcKYwDlnwvmRCHdlpQhEKgo2l0Jy8KfPOkxlz8qKgQKrBla9K0hqylBtKkhSBM4XNqa+kR/OaqqzEVcBK9oikJbNP7r2CqZTdouXrEWliEUf3SlCCFIoy1OKZw1PcGWZVai5OKoDrCsiv5h+TgmpDBGREcK94gEZpWC6O/RXgFqGR9NI0eLsiACty0V7w9MYzp95vhFC88u/1C9qYPal99IXnMELTybSAzQW0lygExiipMDMWMDMzwHWCZDhVSAaXAvu6JIKOzLQrgvLGLiX8ko9zDRzdq8XMqZVTkBdenmCjMRBWYorDk/fq8eBbB/skY17pfF/4nHNz6536RaWzQ6e2MB4dlbCuwmcMWAKdetWTlpFJJb6XZPv1hqyHfJilPWCokCBF1rm/rGJ4pOs5BIQX5aoxjozK15VHbAu4S+OX4y0W0mNCpDc/cDrCIpJNiMEH0L1NM4PZ8OZnAUko1dFOXqYjh5HZhhRd9C0afCWKBKIE5nADbQCcnCzikpTfWhaNTh+ItJQ8pYMjIoN2CZ9lhiWV9nDpfDQs1ZH2msFLWYBlH+JUC6lScUK+kWsSkn5BwPtDeGC8o07PgZSKXtc9x1zyg8nhVmLvheW2iKxJLM0K6IiLotShTOA2fDTqSRUBT/sEFDcb+WcdRLwMouJ109IJPw0tCF1Ipc7pBcc/Nw4INwIKDDJfeOWtZE8wvv99/MfQLTh5AKc7zlHIf1DIBbE0V6X/EIlY8+t2+cLzQeebXoh5wC0DxWStpAJzDNrLkYXnlEUAJgRLwWcQIh4DuZChfHJrnbVhRIhGDBNGzpXlFp6g0yqXqOaGJB2oucBfbKILWcmT33/ALqNiLeXvnhgUQG5YiSn3ge7gUgoA2zP9d4KuLLLL97fKDyS+3V7+RaKWQBL9qu3rWGW2PXvEEfxNTsqt3T4jkyXJ/2UMt9+AQ946+ZE2u32scrMPyILpMQW9qbOEBPChFIGh9aLdfQrD/CuTVKBkz1EIWThRifY1JbljGlLL5ZccwyU6a35RUanDkAOgbFO9Yds5pQQ4fRD+kjnbSwBeZSrJQBaBB6GqwMWF0tpICgIWZC2jdYiu14e1BFVGvMQwDv2C1jh+G4m0lnQk+bBUBDOt4zjquB4j+SRVFEPcQDoLbvgkxCOl+A7L8xxni3idpLaGWQmUAgBCCel+HxFbH/1BlM80sxkABMw/JAlZiqpDF11PiEyPHJeN2f5Sk3gjKNqxtVs0LrKo6KwjG8dnH4AVQk88qUgVi20t/pAJ5cfmGpzdfALWWKyQtpYXmENWwhWZYoDNAZhBpoDMIDuzMKAYpWgvQgre9I8JXL4dCrZMc6xQVC5JomI+ILJJ0xp0F33EUXy4IfN7U1gg6XrlfzZXwvik2rMGUZcr2gwlK89pS50GBgCWYprTrBaONp6RSXh1H4hvZcA14fMYwab4z94BTxPi/45WDkoELomdKjvGRPYSzTEn+5HRVrVvqsM+OD/AJLIGjud5QlJbLaDyhKPebz8ZQQWwswCQRQsRdmG7ZmHrOzW/wBEqUAOHzAA7EgP32ES5Ib4Yu2V/VK5dIKk+H+Z0Z25bxhmx4KUWks0ygyqzABWNHIRWdY1OGtgg7XRHGTfi1b2pjvlEVzXinDiS1WQHFP+uQ+K6Ru/09OSK1VgVpgmZjHtZVK561fn9Rqf0/Isyih2PdroqF/F/BCbTz+ZioKAkq4YjXCJ8H8HmH5i0MswKy+VVFFrUHArTQx0Xkc0d6O9IvZ2ICsEqPSIrP4fg/IEmlCKaFRR0RwCqpHMeN8JNJaraIfM4IJLXDUR2/EhJX77N0cJxwmAlVSpnm/J0/Is+MCk0WuGkK2sMCVdvAppd7pFQhaiFZxD1tLv6hO1ioWnMCmrB5oDMIDtRMhGoPsuriCSYFKkLlf8QK/tm3clqiD8Oe6PouX5X9YiieTtk+m8YZsy99U+nyuGGUATk1OSpBpW6c19ogLIRUVqq8l64QYDDGBS0158qKYNIN9cnZ1+YDO8YsiRZzP+M6qLgQiheUZNjwhcykG++jHBBfSOrtZQQQig3ZHPNa5RlW/h80tPylwvVbxdSr1gFprRHXvexISpRd0ibOdK44bXTKAhRMRODKhDXjAV0asEEqA+y9IDV4fieb38upf9R7ivEUluOpvF+84zpeKA55n05iF+I4oHM1fO9S0UWl4wI5R9Ee5mpfGp4VxsoKr13SqCMCSVS2GKNl5q1RcxGjwfCSj+78lmCk3BMKKoCNAjrR4jJdMCQCfKrpewwWGLO0BCrljHO8FxtjZTmaWzAJPlJABIQlkKFHoO8aUlvK5loSThQOMcWiLpni53QbU4Ryv9QPa+W+QIqYufWkdHw5E07mgU6b3hyfidr/JbTkOPMQEwoHoC37ilKzDm1aIkDmkgg7dNfSKz/q/p8wQhbjd0JWkaHE1/UKWkkVCFoIAYathCk8B3ZFdUf3FbxF/MfZ8rtYCZC6bogbQtBbMHGhwNUYB9RlndFMAIOl6d+WCNBrILjhhj74wvYhm5fK4Q1ZZ3+rlc/uIDiTtr6c+wgso3z+oFYyjLYX5g0p139wVKBNnvjFQRninXGJIIFUf99nHOK9N/qAxePH/MQ5YN1HJ/WBT8LKRV+Yuq9zhv3DnjHDMLTMynuhW5wRCllP7UCZMvOmcVCttwcwwIcoAtUBFcuUBVfU34KqUzyjVlC3gdSmS+2fUZskpcHZ7sGrlekAjZzkYkrXopycQ5ZcUPIB/HOtR5QUQFVIIqpWDSzFFC0G8jyxhrguPtASPNMQopQu5cO/6ERWPbcShXyTS0YqRejGgPvlBeC8QKlFcqDKFC3AkqqYKsbvE8J/IhmB1+oJw1iJRtWw66tBGVxnEzf2zkyCZCGLsBUVC+ghO3T/FEFALoJ4hxYntJirBgchfXEQBC1R670iqHM30q9aRB38xYcu21j33BCdtLzhK0h+1/cJWsvOCErSF5xDdpLC84ijtJ5EOp+eZclqlroJLVnyxfAb6RB/fJSUvF+y1gNf2vxGVFkWhfROZWkHk+N9r4EJevppvlDUqb90O2gLSLiy73lBZCKJs7VDA5A3387eCS4J619oC05a74W7pCniHFfx2Zm1AH+x3pBrW0lAeYS5kgHIjqsc54vx38k/4/2SMKpMSy900gOp8OsRNw8gKnzSu9VzxUmMDjuBmsZvyQyF5ZnAe4m4+ql3jU/pnjvNZfx/5SUzlJrmjiNiazBUEKJgVCVxXFojTkpJ6n2Fd1BfSDS2yG5sUw++/Mscd/TRlPmsaV8sxcY+WZUIehjJNsZT5ZwQQEoaXKPjCsVlr2HFBUO+mR7xu8JxEqXfG3jkgfPScGhqMECdQ8OcJbEN/cqAJhTR32IprpOI4kEJ7K/Ol/SMDxS3MlmTL/AJHyeYYp5uRQqhg3ETzS2RnmYANeVQ9lTuL4TsAZuDtTM5E9khp+Tqi3JNfrEKy5Qcwd/ETNfTltI9ZltUZmwrp3DxPlQZZYnOtcMIAcynpi0em3+7ot5X+L4rNNt4oXnMKWmsM2s77MKWhgF7WFp4anha0EVHbTm/V1Apc+g1i0pU+3KnqkQJcca9emhwibMX415XE1jKmLINQ4XVa5YYEt+Zr6LApN+7Rc2glBUoAqk4ZZwBZZt76xleK+M+RZbNPNeagI6JecoX4/xozAizYD/L/IjIOjq/pGVOKolSG/WkVFrS1MxWYklbypR9siR4z60u7Jm+cDNLqNppj+74maZE36YwDXB8YbOcTy/wBwcVSrhqgrHc8DxstrIJ5b6jA4HLM1Hf56Jvvtz+GxjU8H8TNlP/rMfyCVu8xWnwYiy47OY7/esLcTwUtoEmlE2GI0N1ajGGJJhMFF70pnkekEFkMIKw7T+kwXlnI/1mCytmHF+MFsPDJ7KsiyuhlKriqOKJG6BFhv9wHLeIme3nlsrMKVWY/4gf7EUR9aCNHjOAlseCns5XQeY/7HzymYnWiYCNOythNaWkoT8fKoDFTK/OkB8Wfh7av/ALc2BL4QHG2tkVvK11/XOmMV8uF999/LotBBrNDLTkUvQi5QoN+Mem4Mf4Y0uwpBCkpQnbYZxS2PaGEcqEPJOoEVt7JYoz7QYwrPD1vYwpaStBCs5hecwzPC9pFHZyE4881yp6RbzIVKIE7a0Fa5pCPFeICWik3VQUvbtpGfacRNOVmOlUe/AOIitm18WkkCS/kjC4ak1bvGVbcTNOR5ipZqAcsUCrhA/L268gxF7F6xYyXbKIN98YDwKJyOJorNy+4qd3ZCtIMdNItJLy5Jk/bKCFj2JGfLvSIUmjcny3WGOIlZf1tTC0s7/N49b6MICfIRnplu6DWV31ca6v1SKiXKvVrl0i4CHZperQHUf09xn4+WhAYUpgLqusdEHp6Z7vjgJOJMs0s0qqCt7JTqfXp1nAeM2c/4+ZJk/tLE6GhCxFaiPFpUv2L30gflpn0xwwjM/qXxH+KwRUntPxlGX+R0AZcxBrjO8B4yebipjOR5bQTsLkPnlXkPWNjxuYDhran9hHUyiOQ4TjfJMJg00pqTeEYnD5oY6+0tZbbh/MHlmEprfKQoOhEEjj+FzASiBtN1L4Q7LM4fE/T9sYz+KsvJOQ9Sh6IiarDQKgLmO1R8QQW1kXPesJz2e3g006LlrRWa7rAuJnZQd94AFvIusIWskOWkzV3zhO01ioVtBCtpDVoYVtBFGtZzoSPta4U+jWDSygFZU5DrkrGkKCbGhxROnKlYZsp3UGtz4cogJZjt1F1xyEXNkylsVKbvziom5gil7iiLVINNMoN99Do/Wv7ADlsa3sfsJfdBLOXI8uamvOKzzPpsVe+kRZzs2HUhwUZTWCpnKy4tQ03nC3D1LHJOfU/UNEsSNKUZ36wDgiCc9C49ccYC0xQpjyrQhc1iB6q1H2sFtgPlrtr0ECmCD092wq3rASZthWzh7gOIsxMZbWVZJsE8wwIIVWuvGhhEC7oodcf1ESkhCFq1HR20OCuTAd7wfCCQDy2k00pAQKoSigk0btGB494Ug85mmJUykmY+YeUGaUj/AOJBTFYp4D42LM/xzzf8czyn/oX/ACLPIb01jT8dmcUcSlnWolOiE8oi744ry7+HbXKNnw3xS0s7MyhJpJriAxKOCELgDLJXjLMoBcUo7LrghTokN2FkJgjEDUlE1SnOCL8eRPN5gipKTl/jMCVS4QThJlF3TecCCkzS4KAqMTVlxwpmKDsJ86j4OFMsjBTM0g6XfRfrA7RKfB7xe2m0c4dIDPPc0EAtJWSE7SWGbSY4wlbGKgFsYBOYvaTQC0MUPD9q/u2kM2YvGHp8JhcFhSSZThvPW+DSTkF1CX1pvWkQO2ZZDs/ROkEkO6bqDf7wGznBHpkgx5xLK9de/uvaAmclKVYZc1aIMyEKGyZW+FiplCXVyRxTfzFbed6evsn0kAWxmWiGqURhiMYra2QLgpR7lKd1BpHhO75Z10i4DD6Gpog2sMAhbIxY7fntYKXPKlHLqNFgdpL+SYKTh1pzo8FEvYbIxppAeGF4od0u1is11EF7PzvviRmg9MtIvLXA63MBX9wUMhQ93JcSAL1T6aGuH4sogUgBEVQmAwD7pFJZkLOtyLohzWvZ4rKxROd+o7Uzgj1rODSuLuXUomjZtF7EAkGYUcIgPyLxFBLQ9Rz7UOsSvlEyo7VU9q8+UBaScEk4kYzP63xEx8sxOLsmR0IVYiz/ALWoqFElCDuw+TWI4iehoyGhGh2YKN513fg90Dnrf76Zx6Q1573lFpg3ul99IBS0lyhO21hucwtazQQlaGATQa2OkAnMUN+ZKDbfcH4fiJSgN36c8roFaSvs5U33ish16fHI+0QaIsgRqj+tNIHPMgF+OOS7KiKWdqZdM+uooc4LakTApc/S4rVKQBJLZkfVFNMq3wtbkea4omJN/wARNhME1vZUuRIrxAHmQ3gaZ5frVaDTzgIi0dVe8nIGDiYLioVTfv8AcKGZOfNfmm3hqz8qTEr51COPKR/kJiUILhEiCtnOFN75XJyi8to7It1BfhcGGsDnlvFb1NcKXryi1nMvReXrAEEzDQIhGmqnskT5wELG7uxCnfY0lLr6Jvr1i6C96Gl6G847aA8CjqpPy+DQW3RFUYXX63dYoSGom+2lYmyLEXHnVAr9YiolmavdT3bfKK8QX/1OVLkUp+NGOUXExlZSHDdlW7nnAbadQMdWFOQqIoLZkoFYpfMpN4bCsTb/ANuedK00itgbh2yW8venOLzlJT1+/WAHYTv8na6wUyjYhaU66Mm2g/8AKoDU3sQAOIKmE7YZw5azQlaQQlawGaDW0BmijQBFCzoud59ekQbPn64p27x6ep9Kt6dveLyqXUr+3yCBOTRBFlaIxBIfXPPekWmlMv5Bd+1y3R4SgsQFHJuVL+sS8txQmlR9e0AOSf8AWK5fEROVO3yyaKkv0TQoU5R6Wt7rfvOAKOalqVyXRIPJy9PS6ACXbQSVd53a6wBwfbXBue3eswRxjiuS5lUiEQby+LucTKSzYZVuwgD+dc7qp9bMeM2F64ojCnKAIZf/ABKPh8RaU7ZMKHnAFXX1OuRgkrDrXJPlGyhfz65b+coJLNT2uWt/N/aCrWgdUryvy1vaAW86U3RS/NoLMPMKJeEy1rC1sGVClfQeqPrAM+c5ocTypj9xYlFonbI5p7xSwnCIUTQnIgX3X8odt7GX+GztZFK+YTiokmWUh7lE0tL8ViDNmmJTBtNe1YISK+v1AZ53Z3rsREk+vcxRa0O/3CtoWhqcrCtrAJ2peAzCDzh4GRBGhNJmm8VZyGziLGU+hv5jLn2i02WHz65XqrRFnihGXxiWOUUSJE9Pa+mfKCyh6G6/ouUXE4LK3w5rXaRBAxS/P464RAnOT51CAe7qkVVnHox9/Sjxa2nclDj0x5mI86UxPb3gCS1xpu4Vzi8k43vP9pAZW7d8hBhQ9djo8AWWdacn1T36xImd191b984EJl+S26ZXRMkz7z0xMAxMcb89a9bkgQKMuSqccNR3ggqccMC1Yi1kyp2KLyrAewx31iwK3P1zowuXHWBSlsh+hdcnrEygbCFE9NvAGBW8Po3TH0gE8l1eQpkVDvd7wcAAA0N7ct/UD4mS979k70cwEcPagk34UDnnQ9I1vCCJjNZn+2cHNJghBCZlcPxAjFsiAfv5pTRIbsZyDKXDhgMUFP8AIisFA4iyMsxlKKCRW8MfSAymH/HLEidW/J2mVS0ytckwfFYzZDpu+AJJv7wgVoGiQY9OYIVMsDnlgsxgUwgNCYO+JUfd7AxP8dN3vyYt8x6YO+18v/6i1k9NOjlOnO+A9LIjXE9KdNYsJSqqgu3sQWWRU1OP+JT37RVCnL6wgEuIkZ9Msnv9YHNW/SGOKldDXrygcoXqnMrn9wFQMFuHzpXolYJKcVu6bSKizXmb8VCr1i0gdFZ7rxFEyTIG9679YuuvzRkqYo1HV8N4RchAn3veMQFl9LlV4uLqLXVfb4inkRQbmbJukEFmpSiV1SAWMiEJy+4PZnedUfkp1ik8jA6+4bCK2ZbdOuCwBSPQoH2iRbyhOnY4DWmecXBTqCtf+pVC3+XrFjMAVcXNy+a6xFIzSvzwxuzveG5JzKhB8swcOrqUSAWwuzIcn/F/rNod4WRRNKgvm/8Aqg94CptDaWU4mIMwmlmDVBBEwCBBKAO0ZyJDck3lnlwKAj/y/FYV4iVJjgCfWKKo/wCo8TEzSrSLCSAWnkhe1EaBsIEeDJw3yg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12" name="AutoShape 12" descr="data:image/jpg;base64,/9j/4AAQSkZJRgABAQAAAQABAAD/2wBDAAkGBwgHBgkIBwgKCgkLDRYPDQwMDRsUFRAWIB0iIiAdHx8kKDQsJCYxJx8fLT0tMTU3Ojo6Iys/RD84QzQ5Ojf/2wBDAQoKCg0MDRoPDxo3JR8lNzc3Nzc3Nzc3Nzc3Nzc3Nzc3Nzc3Nzc3Nzc3Nzc3Nzc3Nzc3Nzc3Nzc3Nzc3Nzc3Nzf/wAARCAEDAMMDASIAAhEBAxEB/8QAGwAAAgMBAQEAAAAAAAAAAAAAAwQAAQIFBgf/xAA2EAABAwMDAgMGBgEFAQEAAAABAAIRAyExBBJBUWEFInETMoGRofAUQrHB0eEGIzNSYvEVJP/EABYBAQEBAAAAAAAAAAAAAAAAAAABAv/EABYRAQEBAAAAAAAAAAAAAAAAAAABEf/aAAwDAQACEQMRAD8ArcWHduLgRBA5/pUS6Djt6qiRJdZ339FN8iRY5UVATEZEc5IRGVCPMG25I6IYkiAIHccIjA3bwPgoCb5sRHVEY6Lsg+nyQQ7zSdxb26o7GtIngT8UBabxuMkG/PKtr7GIxhVSlpHl+fKvmIzkyiiNIJJtGTCvIgi4PKzDtxt6nKxW1NOgY3XJHlF0TR7CJnixuskCTF75PVAdXdUb5QWgWMjKGHOc6D7R7ybMDVAw8SOJd1MCVlzmltgOtgmgygyBUp3OAZt9/cJbUU6ZcSJAF7mPoqobiHGXlxM5cVGkFs7hJHy+Kt9EloLNpDrjaJJQQ0NJBme9yEBHPmXEj0Cw+YuQDGChOAIkOwVmo8ht7DpFkA69SXZwLpSoZFuUV8S4ThAfEc+soF6hgQguPqUSre6AXQVUZdhBfbhEcQUJ/qgpptdRZGFEHqxTc0gkg9VTbnbc/wALWSA3Gc4VAbvdb5TzwfuyglJp5iIuRdWARnJMBEZYEbYkKOaS3/tg8oMNnJHrAJlGpuJAJEmZWBTmpcXMWRmM3NaXCIKKPTMT7pgKwAHgEW6/Jba2A4XJi4jCT8Rq+xokMBDnTHp1QB1viDmudSoFs43zNuy54Ly4m54k3Kz5yDJJxCJZkQIvnoqhzTRsLw079t+APjz+66fh7Kj6Yqe9wCfzdcfdly9LV9mQS47dv38F1tFV8jiC4+UeU/pKlDrKTqo3bgTgmbg/thK6jTFmqptD2gxd0Yn9UYMANMNI4d5RESj1a1QVXeYuDGSJdcormvZUp1T7R7toyWkgfGFDRZUJALdxG4A4PcXTTyIdUcCcQ2SN3KUfvFWHNBbEsiwOCgTfJLmuA/ZLusDeF061M1KTngjaHQLYHVc2oSXmY9ECz22JGJsgVLc+qYqm1+pkxlKvIkXuiF6oBkpdwjATFW5JHzSzjCow4rDuq06UN5gIKEwosgqIPWh210ze8mZkK5JbkR1++62GzUIgg9M/Vbi+YjqoKMCREReZVNPlMCDjixWthkACZ4VtYZaCJOPVBYAuLdrJijuMk4JusNaJ8rYg3CZoi3E4ugumDzkrleMPPtG0/KTEgldyBEm/oLSvPeKOB1bxgNhvrhAswi27AkTglEaw1DIZYYus0mbnNDcnJz9F09JTO4jbG47jfhAm2m9g/wBt2Oi6ei1FSk3aabomSRfHKaY0hokmOycptBABF+EUvTe2uKtS4fdxJFytUQRUcK12yJcBPF05Q0NN4844vCZb4Ww3LnttEIrj3NQmwGIIkz/6EKqysarYpueGOIEDgx/C9IPD6QFiYHGfqjfhKYbbHVQx5+nSG27YP5rZ7rieKUTR1haTbI7he2fo6LCcjsuB/klCmKLXMDSQ6JSFjzDjkyJnlLvkEhMPIAMEE8lL1DIyqyBU+vqlX8ymasEXsfRLuaO6oXcb2Q3korxAshOCDINuFFQURHuqYmpJaJ3WkKiA4AEGMwXLTveBglvJIhajLYt3Cioxrdsm0cdFstM2m6jCdtibogaCbgi6Kgpw3/ri/JTDGRY/BZpCSPNA6ymQ0TeJ9UFNHlIAM2MSV5jWgO1tfETkr1eWWJjqF5nWgfjK24X3ntlAGiB7Xdt7xOCuhReXVRDgLTn6JJkNkssAYF8roadvs6e92DiER09K0R5+eSn2MaIJIHHwXA3VKkf6pYwWMZ7rLW6vYW0nve2+HIr2FEgWsRMYTDY6zx6rxTNfraNYMquNN4MkFvvfBek8N1j9TTggh4OCEI6QORPyRB5hH1XnvGfEKugeG09xcQTg2XKb494hWEbXQLFzQYCLr2GpEUzAhea8bLqulqf8QQU1odbUe0l7y5hN8lLeJbfwleXWmAFCvM1aY2iAfmlngx1jqE2Ygl0ieZwgvbuFoHNuFUJVgYt9ClXetk5W5AsfRJvJE2JVQB3ZBfM4CO+UF/dAP0UVKIPeuDCLEuM2tmPRUAWnygRODZZHmcLGRjmUWncmP0UIIGhvEzaZRAJ4krBJbADRa9xMFFAcDcTBwiiMAtAvN75RyIMkk2whbSB5ST9eUf8ALfMEzZAPVVmUKJe4WHbquFXpfiaorbi0kXAEThO+Pud7GiwG7n8fokKj206zWtcXVPW3SERVGmG1C1xdgEuHPRdBjSAA3bAte3xQgA5xG3zYnMJjT+Ui94iAEEdp3vbtpkmwm2Fo+Hiq2nDg0tcDudM5Xa0bKbqQDgLwjVqVIUy/aBHGEaee8a0raWx1N8M/4i0Ht27JrwKu51YWOL2yg65zqr4d7oFhGFrwzy6lu23Uff6Ihv8AyTQ19QG1KLd0QImLdUj4ZpvEG6kDTVHMYB7zSIHTsfRerqM3kSNwLYIxKHS0VGnV3MZE2tdRXNo6eo2u52ophu8ec0xDXO69j1XP/wAjpVABsY72JMl8CJ6L1cDbtmAbLy/jteqH16Bd/wDnFMEtIwSeEK86+OgInlCqt22M/JFOYAieOUOqDfffsqyTqzKTqAyTCfrNtiyTqCJjlUKP75QX+iO8T6oTwgEPu6iuOpUQe3H+42eo57IrHEjaSd0wQgG7h5Ti3f7hHpEvdzJxZQE2mwJMZlMtduM249EGPNYA5i339hFpWvFzzMIo9NxYZ3+iLJi/XB6INOCJ5PCMyAAL9LhBz/G6e/RtdA8lRpx3XG9hUFZx9mSMjaLL1lai19NzHiWlceppnaV/uy0kw9DAmu3MFRwAkYPZbp1PNkgcGUAuD6jqbXSIAnF/srbGHdHHog6+mrw2dwvmEzU1TWsJdiPkuNQeGDIxfKmprFzXXIEdeiC312vqVA2dvc3KY8PeWVRDwDaVwn7S4bSfiEzoqTt5cXbGNHFyT0Qe7ZVbVY0tInoYlEp1A8wwgweF5qhRZTfSdqNdWaxpDntLoB9SuwX02vFSg/8A03i4BtKina1RzKWSAfqvOeOho0biRDqhABtwV1a1YusDz8yuP/lJ2fhaIuQ0lUtef2mCTGcg3WHt+N+iJgkmSSYVGJsblEKV4v8AwkKhubFdOvdnf1SFVpJM/qiEanol3m6bqtjGUq/MqgfyUVKIPd7Q0nkTjuiNLW7fLE4CE5zhuBxOIx8ltrjIlpBLr2hRTIxJHHpCMyXCJbhL0y4suSQIwmKN8Aib/FAdtM7W24EiEVg2gGLdFilJOSSeQEZuODx8EF7eZmORyFmNw2+Ug8ELUnzANk5vwsbZJkGJQcjxVjW6hmwNaC2BtCBsqOb5HQBAEtTni9I7W124YYNuvKTpVDbdPrhAm/2zGkFrjwCAFjeXC66kbxtLS5vSLD5pd2nb7TcWxJkiZQKUyQ4F52kXmYldDS12Pa8OqhrgPz4IQ2UKMCaYJvI3YTFBuj3hr9Ex4PJcRhACtqGggiu3dEG0GFvR+JupVAGOIYRcGImeSntTodJWon2NBlNxEyCUHSeDUQZrM3DoTKBn/wClO3yy8TEGRuHPoufrTXrn2upcX1CI7Aeia8WbRoaanQpsALjuxJgLlglggCRwJUKye0m3Aws5m4wtOjLhE8cLMNGOk9FQCsPLIx1SdQRa8eieqwMGLJOq1xNsdUQlWvylKgTdVoKXe1ULFt8FREIvwog9u7cHQYk/Enn+FseRxwBN/mo4gkSOhELTBBEgmTcdVFbplgaRt+ZTNO1gcDJQed2SPjP8JlrJmc9EG6ZLSbGxzKO2CDJ5QWC0kiURjbZugISWtIMjp3QiQxskiBz0WzJBvHELkeO6tzKDaDY9pUu4A4CDp+Hhuv0NR1Ro9nUcWgdhg+q4eqov0WpNKoDP5SBYhdb/ABWu1+ifRnzU3EjuD/a6mq0lLWUwysyW/lIsWnqCouPLtIlu02j0jujS0wTP31Czr9Bq/Dnl/wDvUCbPa2SPXp64SzK7XER5SDjFkR0aTNPO0CJK6Wk8O0jnBzgd3WcLhOqOgDad0Zn9k5oNdUY4NqGOpmQqa9F+F0zKZaG/Vc6uRSqEzDRmeVlusLwYJceAL/f9JXS1fxuuraN7fKWPpm1p25+Y4UK4+r1DtXqHVDyYaO3CzIHu2PZZpwHAHbY3grRDhY3A4CoyXWOJVSXTa8xCjh1JJ6K3Wnd16YQAq5E2+KVrC/XuU1WLRcZSdZ3PmHZAtUCWqCU04ylqsSqhczKis5UQe6LRukYyB9P5WvLuFpnnKzcjpeBz1WqYO+wHQDgKA9Jpg2GPqmADI4AMIVNrQ27RfoMhHYeDZFabECThD1WopaamalYxGBzPQBB1mtpaRkvM1InYMled1mpqaqruqXj3WCIaOiIe1PjWoqk/hgKTfmT+y59Sp7R7n1HF73WJcUERtAmwF7cKzcNJMHI7fcqh3w7Vv0epZXpgWEOnkcj9V7mhUp6mk2vSdupkAj+F86EAGLdIXb8B8T/B1fZVCfZVIEZg9VCPWuI2wBPaFyNf4LptUd7R7J+ZaLfELre80bbg3VBhP64Uxp5V/hXiNAj2LXVWjlhmPgiaZj3PDK7iHGIaRFvuF61jI6T2wtvpU6gLarGvHVzZ+R4RHDrVKGj0j3MDQQ2PUoH+K6J76p1tX3Hgtp9XE5PourqfC9JXq0xVL3NJJFPgkfVPhgaA1oa0CA2MBB4GqwNcYH5iHR8lQEdI9P2TdZg/F6miWtgVXgTE+8Qg+xqNktALCMC0QqFnGIHEyFbwIJaB8FpwD4iSfgFT6QLZHBQJ1CZ23lK1BBwE45roxHdKuBJMk+iIWeeyA+6O8XIlAqBUAIkqKEXUQe5a+QJBBzHRW0tDmgHvMFCLxTBLjtAsSkq/iQJLdPf/ALO/jqoO014YyahDQPeJwFzdT4yZI04ifzn9guZVrVK5BqvLuYJ/ZZiBPSw/X9UGi7cS5ztznW6kqnEkkAmCbj0Wy0WvcWKgp7hYE9YQDcRwbcRfKy6AAJdnoi1GDb1PJjCENoNhA5IQUHGBE/2i08YJE4lRwBMOAA4MKwA0gGL8ZBQes8A1ZfT9k8ztMfBd5olsrwukru0jhVpG83JJ6wvZ6Gu2vRZUZgiYlRTQJAC1eYhYDicC3VWHQ2SfU4CLjjeJ+KM0/jmkoS6xAcOm7+oXaEh98yMBeI1eqbrdbW1DA3a51pF4Fh+y9jotUNVSp12TBuRODyEqPFV6ob4hqIgA1nzA4n1TDZGZJaMjqlNXTq6bUHcCd0kuFgJJKLSqb6JA4sR3VBa9JrgHbYcL9LJapuZkYwSmRVcPeAg4PUIdSM7f6QKPbuYRABSNUGTZPGoLgAmEnWqTIhEJ1R/5CVqCE3V7JWr6Khci+FFDlRB3ajzqf9x7rYGfphU2ltd5yY5j+EJrpcSCQfp/KZY8khrySDgzlQQNBMzHBB5VlpNxMH5rTIBIGfVGIimQI47wgA1m6BAAGTPCIxhmeT0laJII3QeFKW2biZ46IKqMa6kRjueEkyluqf8AYDIT4Aw51jeSlKDQ6tYSOeIRRPZtFjibFVYEDr8PvCLWYIBuAMzdDEyQbXm6DVy0NkHBzyn/AAytXZXYyjXNEnG64PY8LnDzAjcAen36qNMCQCC3mPvug91pdTrLUtXpC10++wyPv4pL/IdZqxpalDT0CxrvK+qSMEYHSUPwDxX2pbotRuL4/wBJx/N2P7LoeJlp0rySIewsM9cj9x8VFeC3vpEgiCBFz9V3v8a8WGnqvpat5bSfcHZZp+HBH6BcbVMcK7w05NvUrVFoaHB4BBFpNlUdbxssrgPpOY4S5oM2PP8AKQ0RERNyLcqw4hoY45IIAFifj2WKZ9nWcLw10TxCBqoHA2MwOChgObzE/GUV75gzB6ESgucCBe31QLbXNc652pSqXAnonKrhIBiexSdd4OIt1RCtWYulnCcpio+QlXFUDLRKim9RDXQDjbjpKYY8ggE8fFKAwcwM2umKT2wA6DKBumd7ZGW4uiNdusZINswgsH/GxjB4Wmk7pa2Qe6g050undxe/Cy1xbskyTeFh4lpAAscyqq+UtIEWHMIDscSHMcDP6IBNShV9o0yD0OR0V05BByJBhEMkRNjIETACCxXFQbgfgSqcZaATJdbcgVGhvmadpnA6lFZu2tIuYNkGmkkeUmRkf0suiC4iTgAzhajzSOLZMqy0uM5txx93RWSXbPJwZMDC7jPGqmo0jaWqb/qMdepORfPfuuM1sPBceMkcKMZtq+8C2cnH0RBtZTl28GeJm5+/2Q9O5zQRTILrwCCFl5cHTcNmDPH3dap04qtBGTMzH38UBq241aR9mQSDIc6YQ6tqjXNgbrSByqaSdQSXRmwBJ9Vp+40ZJwbmOEBQ7ybQOENxOwWg8yh0ySQAfVbcARF+6KDU3ZiAk6xsZCaq5IS9X3bW7IhGofVLvJ6pisISz1QIzKis5wogdYC0iR8CmWMLgH07Sb8wlXtM+mJ++yui9zQC10xaED7TUY3rHRWXyQQIB4nnoqo1Q8CIn0z92VakEMPY2LR3UB2eZk7gI4IS2pcZAaPqrovc4ZMDmUOuTvk425hAeIY1xG1pweqK0TaJ79EqHS1rXOI+/vKOwuIbYkNEuIbYffdUXUO+q0AQG3IBMEomDeCBY9IQXbm1N2RjpdaBLiCCJ5kYUBNvLTJ5gXViTBgZvwsSQfKBE2g/ILTnPuJb24Qbc6SGyciYsFdRjS0OEGLXusgPawk7QbXCJSe8j2bh5YiTx9UFMJO7vklU4tY1roAEWJBPX7/9WWjaSHQDfhaqeamQNzukBFZoEncTvJHEIm0FrgBALYH7BAobfeLW7sS4kymB5ndOZLf2RC9N0wHEE9Uw60Zg9+UqYY8n14lNUzLOkcdUUGuyW7puUlUiDdPVJiOIyk6pyMhEI1jmwj0SzkzXkZSrlRgxKiu6iDoVG7hIxysCRyStyWPIBMd8ei2Sxx2k9LgfNBbA17ZHvTg8rbK/5avu+6ghjmeZhJA6HCKYe0tcS14wgzTdtd1M5KmoqS9pkiBBPVBxIMAi0q3O3Pv6YUBi/EeXqQExQr1KYe1ji0PbscGujcOh6hKDEAkRCMxw6/0gPLSHSB6FZa72bgI8s9IWWutcCIt6rTtrgRfvfCAwbPebLQcYHmInPa6BTcfcOes2+i2XyO1oPZAQuAzicq2G8m0Ie7ImTgDstseA2Gm9oBPCK3UJBaWXJGeEBxIbMxI5yiv92YN+JgcJao4Gna1pEIgtENDYEYvDcowe0HvMzmUtp27qe124GJE+qP7NwZu2eVti4DqgG6znEkDoqa4bZAJ4sqqiHOG6brAeWjaMQiiVHSLgg+qVeRdHcTEyl6mTIhArWNrpUpiv1BQDPKqBHKi2RfCiB9/vHifit0oLTY+q0Ta3rhZpNaHRHHRBbCASIkHIJ/dac3djc10yTFlo0vLbnurHlcSCQPv+0C1YObW2us7nvCz+Y+vVarsHtSTeBbusgXs4yVASRENBMi3REaAAQBi/qgtPQAxaYyitJvPHVAaQG2H31UDRGZuf3/tDabkzOOforw4QbcWwgM9jXMbuzeCsscXOkzIsVok+WLnqSsVmkDeGifVBomxINvXCICY+NzmEFr/KYgHlWCB19OiAzSN0kyTHPRCqFpLgCdpNoMfFaDrEAW7qq+0APIHfv80A6BLSMTmM8rseF1z7Sto67gKWpAYXR7hBt2GZ+C4Ye7e2HHa34Jxry25cbczyis6mm+lVdSqtgtz1CWbuEWIHK63jhZX9lqqbI3tl5mBMmPp+i48jcYBQF3nBJgdkOq7qYVboP8KPucEIhSqbmyE8WsExUA3H9UF8YVAjn+1FcDoog6LoJIMRiOqpoIEzMnp99lp1j5RecrYAMTwI9EEp1CSZgEZHVb3jHlB6nhUWiSRzk8FWWAHdN1ApXJ3ElxPSEKRAE54m6Y1ENFsm4vhB2mxHGFRARbIMWKO1wGXYvjCAIILSTYdERoItIn7/AIQbpycyOvC0YDpJgcod+Yz81tptIOOvKAwNxE4tIuiGMXgc56ILLxukxdEEbbCx+qgET7N7g6QARELYv0PH2VmrBxJdNu6lPMRg8ZQHDtrSHCQYMRPyU3bm7TY4wqguvO6DMLYa5hEAXwQUCjiWEEjvc5R6JBvF/RYrUwTaPgCVvSgua1jRcjHFsoOhtpVvDxRDw+uWl8NfGAYn0n42XDiDMGJsn6VQ6bVU6pbG10kHBHRA1LBSqmLAwZGEACYi9+bq7xComRIx2UuRF0AarSEFwsmnAcIFRtohULk+qissuog6Zsbf8f4WqdxfqFFEDAAgH/s5YjzRxP8AKiiilq4EgRIkZvwhtA3Y5UURGoBsR1H6q2tAc0wOP0KiiotriHkft6K/y/FRRCDsaA6y01oOwG4JUURauo0H2rSLA2SzLu+H8qKKIbYIaI6fuFtn+23vH6qKIAagkudfAP7LWlG3YRMl0G6iiKNrmgVarQLbkpqSXUaDjnabqKJAHgjhRoAZZRRBva0nCy9jSbj6qKJQM0ac+79VFFFk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14" name="AutoShape 14" descr="data:image/jpg;base64,/9j/4AAQSkZJRgABAQAAAQABAAD/2wBDAAkGBwgHBgkIBwgKCgkLDRYPDQwMDRsUFRAWIB0iIiAdHx8kKDQsJCYxJx8fLT0tMTU3Ojo6Iys/RD84QzQ5Ojf/2wBDAQoKCg0MDRoPDxo3JR8lNzc3Nzc3Nzc3Nzc3Nzc3Nzc3Nzc3Nzc3Nzc3Nzc3Nzc3Nzc3Nzc3Nzc3Nzc3Nzc3Nzf/wAARCAEDAMMDASIAAhEBAxEB/8QAGwAAAgMBAQEAAAAAAAAAAAAAAwQAAQIFBgf/xAA1EAABAwMDAgQDBwQDAQAAAAABAAIRAyExBBJBUWEFInGBEzKRBhShscHR8CNCUuEzYvEV/8QAFgEBAQEAAAAAAAAAAAAAAAAAAAEC/8QAGREBAQEBAQEAAAAAAAAAAAAAAAERITFB/9oADAMBAAIRAxEAPwCtxYd0lwIggKi50GI7KiQSXWcpvltrHKioCYjiOeQiMqEeYNtyQhiSIFh3HCIwAN4HsoN75sbdUVjoMtg+iCHS6TuLe3VHY1pE8CfdAWm8Sbg+qtr7GIxhVSlpHl+qvmIzkyiiNgk4jJhXEiDkdVmHbjAHflYramnRO3dckeUXRB7CJnixuskCSBe+Sl3V3VBLQWgWMjKwHOc6D8R7ibMDUDDxPST1MCVlzm7bAdbBNBlBkB9O54MpauymXEiQBe5j8EUNxDrvLiZ/uKjSC2dwmPp7q3USWgt2kOuNtyUINDSQZ/MhBtz5lxI9AhumPMQDGChuEjcHYKzUedt7D0sgHXqSYnAulKhkT1RXxJE4QH45+qIXqGLILj6lEq9UAugqjLj1QXmERxBQnoKBthRZGOVEHqhTc0gkz1Ubc7bn9lvJhuPVZA3GwseTgqCUmmbxEcKw0jOTZEZYEbYlRzSW/wDbBQYbOSPXlGpuJAJEmZWNkvvk8I7GbmtLhEFAZhgGwMWViA+CLdVtrYDuTF7YSfiNX4NEhgIc7H7ooGt8Qc1zqVAtnG+eEgC5zibniTcrPnMzJxCJZkQOcqoc0w8heAd+2/AHvyun4ex76Yq54BP93XH8suXpqvwyJcY2/wA9l1tFU8jiC42ENP7qB1lJ1QbpBOCZuCldRpizVU2h4Bi7oxKMGgGmGkWh3lERKPVrVBVNy4MbN3XKiua9lSnVPxHu2jJaYHvChosqEwWhxG4A4PomnkQ6o4E9BMbko/eKvmaC2JZFhwVQm+SXNIH6Jd1gbwunWpF9NzwRtBgWwFzahJcZi3CBZ7bEjE2QKluUxVNr9b2SryJF7qoXqAXKXcIwmKtz+yWeYQYcVh3VadKG8wgoTCiyD3UQetDtr5wbyZmQrkltyI6rYbNQiIPTK3tve0dVBkw2RGLgqNPldAvj3WthkACZ4VtYZAcJOPVBYAvjtZMUdxknBN0NrRMtbEG4TVEek4QXTBvOSuV4u8/EbT8uJBK7m0Rf8AvPeKOB1bxgNt6pAtTItuwJE4JRGsNQyGGAs0mS5ob7nK6ekpncRtjcZN+ECbab2R5HfRdPRV6lJu003RMki+OU0xp2iSYTdNoIAIvwigU6ja4qvgtfdxMK6IIqOFa7ZEuA7J2homOHnHCZb4Ww3Lnt4hBx7moTYDoRef8A1DqsrOqthhfscQIHBXom+H0gLEwOMo40lMNsLdVFx5+nSBbdsH+62VxPE6Jo6stJtkdwvbO0dFhOb8LgfaOgwUWvYGkgxKQseYeeZEzyl3yCQmKhABggnkpeoQQtMgVEq/mUzUgi9j6JdzR3QLuMGyG8noivACE4IMiI4UUGFER7mmP6klombKiAQAQY6blp3zAwS3kmy11bx3CioxoiTaFstMmJuqYTssTdFDQTeRdFQU4b2x6lMMZFis0hJzA6pnaOfzRFNBggAz0leY1oDtbWxE5K9XlnMdV5nWADV1dwvvQBogCru294nBXQovLqohwFp/0kmQ2Sw2BgXyuhp27Ke53OEHT0rRbfzyU+xjbEkRhcAmpUj+qWMGYyVlo1ewtpve9t8ORXsKJAtYieiYbGJB4heKp6/W0arWVXbHgyQR8y9J4brHamnBBDwcEIOkDcifoiN8wj8V57xjxGroXhtPcXEE4NlymeO6+sI2ugWJaDAUXXsNSIpmBC8143uq6ap/iIKa0OtqvaS95cwm/KW8S2jS1/NaYAQrzNWmNth+OEs8EiMjuE2Ygl0ieZQXjcLWGbKskqwMW/BKvHeycrdBY+iTeSJtKoA7sgvmcIzkJ6Ad1FFEHvHBhFiXGbWVAFpsBE4wsjzOAi4xyi07kx+SgIGhoxm0ogE8SVky2ABi9xKIA4G4wcIojALWvN75RyIMkzbCDsIFiT/wCpj+2+YmbIB6qsyhRL3Cw7LhV6X3mqK24gkXEZTvj7nfBosB+Z+B+SQqPays0NcXPHeyIqjTDaha4m4ncOei6DAYAbECyEAHOPl82J6JjT+Ui94wEEdp3vbtpybCbYWj4eKrWQ4NLXA7nTK7WjZTdSAIEmEatTpCmXbccYUV57xrStpbHU3wz/ABxB/bsmvAqznVhY4v3Qdc51V8O+UDEYWvDPLqW7bdVUN/aTQ19QG1KLZiBExbqkPDNNr26kDT1HMaBkEQP50XrKjN5EjcC2CMIdPRUadXcxkTZRpzaOnqNrudXphu4ecsENcevY9Vz/ALR0qjQNjHfBJkvi09F6zaNu2YBsvLeO16rX16Bd/QFMEtIwSeEK864CIsRPKFVbtsZ+iKZmAI7IdUG++6rJOrlJ1AZJT9Zvl7JOoIlUKP8AS6C5HeJxlCeEA1FI7qIPbj/kbPUc9kVjiRtJIMwQgG7hY4t3R6XmdzJxZQF2mwJtmUww7jNkGDNgDnhFp2vFyij03Fhnf6Isnk847INOCJ5KMywAv0wg5/jdPfo2mB5KjTjuuN8CoKzj8MkZG0WXrK1Fr6bmPEtK49TTO0z/AJZaSYcgE125gqOAEjBW6dTzZI6GUAu3VHU2ukRnF0RjDMfog62mrwJkXzCZqaprWEuxC41B4YMjCrUVy5rrwI6oNPrtfUqbfl78pjw95ZVEOANpXCftLhtJueQmdHSduLi7Yxo4uSeiD3dOq2qxpaRPQ5RKdRrzDCDfheaoUWU6lN1fW1WsaQXN3QPquxvpteKlB/8ATeLgG0qKdr1HMp5Ilec8dDRo3EiHVCADbgrq1qxdYHn8Vx/tQSz7tRyQCUK8/tMEkDOQbrDx7+yJgkm5JhRwE2NzlVCdeIP7JCobmxXTr3Z39UhVabyqhGoOyXeU3VbGBdK1OqAf0UVfzKiD3e0NJ5E47ojS1sQ2JwEJznDcD1x0W2uJI8pkm9oUUyMSRx6QiskiLYQKZdtNyQExRE4BE9eqA7WHaPSSIRWDaAY9kOlJOSSeQEduEF7REzMdFmNwI8pB4IVyRuAbPqsxJvMSoOR4rTa3UM2ANBbA2oGyo5vkdAFrhOeL0jtbWbhhg+/KTo1DbdPtZUJ1PjMaQWuN8gBY3FwuunG4RBcOkWH1QHacb9xbEmSJlEKUyQ4F52kCZmJXQ0tdjw8Oqhpj+7BQ2UKNpYDmbpig3Sbw1+jY8HkuIRQK2oAIIrNLog24W9J4m6k8BjiGEXBxKe1Gh0laifg0G03ETIJQdJ4NRBmszcOhMoGf/pWb5ZeJiDInqufrTXru+LqXF9QiOwCa8WbRoaanQYxoLryLmAuWCWiMiLCUGCb2vbgKszcYWnf9hE8LMAY9UAKw8sjHVJ1BFrx6J6rHBiyTqtJJIFkQlVvylKgTdVoPKXe1ULFt8FREIvwog9u7cHQYk+623yEzAE3+qjiDEjoRC0wQRImTcKK3TLYIDfqmadrA2jKCM7ske8/smmtmUGqZLTYGxzKO24JJ5QWC0khEY22boCElrSDI6d0InY2SbC89FsyQb9oXI8d1ZZRbQbHxKl3AHAQdPQBuv0VRz2jZUcQB2C4eqov0epNKoDP9p4IXW+y1dr9G+jPmpkkdwf8Aa6eq0tLWUwysyRwRlp7FT6uPMNIkbTaLce6NLTBMrGv8P1Xhzy7/AJaJNntbJHr0S7K7XEAeUg4xZX1HRpMoTtAiSulpPDtK5wLgZ6zhcI1HQBtJdHVOaDXVGODahIHJlMNei+66ZlMtDfxXNrkUnkzDRmVTdYXgwS48BK6at991tbSPb5S1zDa07cqLXH1eodq9Q6oesNHZZkD5bHsssgOgxY3haIcM3HZVGS6xxKzJdNrzEK3A8mT0VutM9emEAKvexStYX6pqsWi4yk6p5uOyBaoEtUATTzKWqRKqFyLqKznKiD3TgN0iI4C15dwtM8rNyOl4WqYO6wHYKA9Jpg4x+KYANuADF0Km0BtwL9BkI7DwbIrTYjOELVailpqZqVjEYHM9kLWa2lpGS4zUj5Bkrzus1NTVVN1Qz0bw1EPanxrUVSfu4FJv1JXPqVDUe59Rxe82JJQRG0CbAXtwrOGk2OQqHfDtW/R6llamBazgeRyF7ihUp6mkytSduY4A/wCl87BABjHELt+A+J/dKvwqhPwqkCMweqiyvWugtgCfZcjX+C6bVHe0fCfmWi3uF1vmaC24N1QYT+eFB5V/hfiOnP8ARa6o0csMx7ImmY8uDa5IccNIi38hetYyOk9lt9KnUBbUY146lsp0cOs+jo9I9zA0ENj1KB9ltE99R2sq/I8FrOricn0XV1PhekrVaYqlzmkkinwYT7WBoDWgNAgADAQeBqsDXGB/cQ6PoqAjpHp+ibrMH3vU0i1oAqvgGP8AIoBo1GyWgFhFwLRCoXJiBxkK3gQYA9lpwD4iSeip9MFsjgoE6hJMXlK1GwcBOOa6MQlXtJJklEKv9EF6O8XN0CoO6oARJUUIuog9y18gSCDkBW0gOaAe8whF4YCXGAOUlX8SElunE/8AYqDtNqBjJeQ0D5ieFzdT4wbjTiJtvP6BcyrWqVyDVeXdiVnaYB6Y/P8ANBou3Euc7c51vVU4kkgGxOFstEC9xYqNp7haT1QDcQLA24i6y6ABc2PRFqMG0cnk9EIQDYQOSFRQJgRP+0WnjBgnEqOAJggRwYVtAaQDF+MqD1ngGrL6YpPM7T+C7zQCJXhdJXdpXCrTN5vK9nodQ2vRZUZgiYlFNAkARdavOFjcTxbqrDgGyT74UWRxvEvFGafxvSUJNiA4Djd/pdoSHd54C8Tq9U3W62rXaG7XPtIvAwvYaPVDVUadZkwcicHkK1J14qvVDfENREXrPmBxKYaSM3IGQlNXTqafUHcCd0kni5RaVTfRIHFiEBa9JrgHbYcLpapuZYgWwSmRVcPmiDg9Qh1IzCBR7dzCAACkaoMmyeNQEEAYSdZ8yIRCdUJWoITdXslaqoXOcKKyTOFEHcqPdqf+RzrYCptLY6Hm3MfshNdLiWmCmWPJIa8kzg9UEDQTMkcEFWWnIwtMgEgIxHkMR+cKALWbuAAMnstsYZnr0laJgjdBV0i3kZ46IM1GNdSIx3PCSZS3VI5A4T4HDjY3BKUoNDq0gSOeyKJsaLHE2KqwIHX2RazLAiQBmboYmSDa8oNXLYkHnPKf8MrV2V2Mo1zRJxuwex4XOHmBEweAo0wJAMt5hB7rS6nV2pavSlrv8mY/nukvtDrNUNNUoaeiWNd5X1SRgjA9UPwHxX4pbo9QTvj+m889iuh4oW/dnkxD2lhB65H6/VRXgviPpE2gi113vs34sNPUfS1Ti2k+4O2zT7cfsuNqmOFd4acm3ut0W7ZDgCCLSbKsur42WVwH0nNcJcAZsef3SGiIIibkW5VhxDQxxyQQBgn/AMWKZ+HWcOAYnsimqkgwDMDqhgObzE+6K98gGYPQiUEuB5sgW2ua4iTCVqlwJTVVwmDE9kpXeDj8UCtXF0s4Jiq+QlXOVQMtEqKtyiGuiHG36phjyIBNoulBZ2bfVMUntgB0GUDdM722Nxi6I126xkg94QWD/GxjB4WgTulrZB7qDTnS6d3F78KmvLdkmSbwhvEtIAFjmVVXylpAi3WFQdjiQWOBlAJqUKvxAZB6c9ldOQQZkTMIhkjNrgRgBQWK4qDcD7EqnGWgEyXW3IFRoadwO0zgIrJ2tIuYQaZJHlJkZCy6ILok4AM4VxDpHFsrRaXGYm30QZJcGyzgzYYXcZ4zU1GkbS1LfOx16k5HfuuM1sPG48ZI4UazbViRtnJwgNrKcu3gzxM3KFQc5simQXcAgqnlwdN9s88LVNkVWiMnMoDVtxq0j8MgkXBdKHVkVGubA3WMBU0k6hxLoibAE+60+TRknBueyAocNm0BDeTtFoPdDpkkwPdbIBHPdFAqboxZKVja4TVXJCXq/La3ZEI1D3S7yUxWEJZ/qqBGZUVnOFEDrAWkSPZMsYXAPp2JN+YSrwZzxz/Oyui9zQC108QgfaajB1jorNSSCBAPE8qqNYPAxPplVqQQw4sbEKA7PMydwEcFLal1wGj8VdJ7nNNzA5Q65O+T0zCoOBDGkiGnB6orRNonulQ6Wta5xCOwuIbYkNEuIGEF1PPVAAgNuQJglEwbwQLFBdubU3ZGOl1oS4ggiebKAm3lpnrAViTBAFzfhZkg+UC5tB+itznXEt7INudJDZORMWCuowFocIMWusgPawzAPBRKb3EfDcPLESeEFMJM9+qpxaxrXEAWsSCVlg2kh0A+i1Ug0yAXO6QEGaJJ3E7jCJtBa4AQCLfogUC35iG7sSSTKYHmPTmSP0QL03SQCQSmHW9D35SphryfXhNMdLekcdUAa7ZbM3KSq4T1Tpwk6pyMoEaxMHEJZyZrSMpVyowcqKGe6iDo1G7hIwsCRzIW5LHkAmO+FsljjBNrXA+qC2Br2yPmnC2yvHlq/Lj0QQxzfMwyB0OEWz2lrpa8YQVTdtdm85KrUVJeDJECCeqDiQYkWnorc7c+/wBYQF3zEeXqQmaFapTDwxxaHt2uAMbh0KUGIaSIhGa4df8ASBiWkOkD0Kw13w3AR5fRZa61xbhadtcCL974UBg0HvNloOxcjr9UCm8/Ic9VsukRxx6ICF3W4nKthvJtGUMOyJniFtjwGw09LEoN1NwLSy8hAeSGyTEj3RX/ACze/E2S1RwNO1oEiEBaIaG2jHDcowe0HnM+qW043U9p3C0iT3R/huDN2zytsXAdUA3Wc4kgdFTHDbIBPoqqiHEEzdYDy3yjEIolR0i4g+qVeRdHcTEyl6mTaECtYyLpUpiv2KAZ5VQM5UWiLqIH3/MbRK3SgtOfVaJtFuuFmk1u6I4iIQWwgGIkHIK05u7G5rsm1lo0httz3VjymQSAgWrBza0OsYWf7jflarsHxSTeMLIF7OMlASRENkyLIjQACAMfigsN7AGLTGURpN546oDiA2387qBojMmUNpvMzjn8FrDgQbcICuptcwTngrLHFxm8gwVok+WLnqViq0gbgBPqoNEmCQbeuEQEx756ILX+UxAPKsEDqe0oDNcN0uMkxyhVC0lwBO0m1491oOsYFu6qvtADyB37oMUCWuAtPT3XX8Mrn4lXSVyBT1ADS6PlM29Mz7LiB7t7YJ2tTbXloBJxzKDOqpvpVXUqrYLc9QlhuHUBdbxssr/C1VNkbh5zMXm34LjyNxgFFF3nBJhDqu6mFUwVHGTyiFKpubITxawR6gG4ob4FlQE5/wBqKyB0UQdF0EkGIx6qmggTMyei06x8ovOYWwAYni3oglOoSTMAjI6re/iwPU8KtomQfXurLBO7lApXncSXE9IQp8ovc8JjUANHc3F0HabEegQWCLZBixRmuAN3d8YQQZG0k2HRbaItaUG6cnM9+Fo2dJMDlDk8xn6rbTaQRA68oDg3ETi0i62YjmBzlCp3jdJi62I22FvzUAifhvcHSBNlsXvY8LNUTiS7qrp5iJg8ZQGDtoIcLG8RP0U3bm7TaeyraTeZgzC0GlkQBfBlAq4lhBI7wTlHpHcJi57LFamCbR7CVvSguaGNFyMcIOhtp1tAKIcH1y0vhr4wDn0XDIgzBiU/SedNqWVS35XSQcEdEDUsFOqYsDeRhAAmIg+qu8KjcSMdlLkQgDVEILxZNOAQKgthULnPKissuog6hsbdFdO4v1AUUQHAED1KwR5o4lRRQL1gJAyJ5Q2gbjblRRINQDaOo/NW1oDm2H8lRRUW1xD44V8H1UUQg7GgOEBba0EsBuCVFEq1KgB+KOAUs27z6KKKVDTPlHp+oRG/8be8fmoogBqCS43wCtaQbdhEyT1UURRdcAKlRoFtyW1JLqVAnO3KiiQLjBHAVgDaoohW9onCw9jScfioolMYNGnPy/iooos6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5616" name="Picture 16" descr="http://t2.gstatic.com/images?q=tbn:ANd9GcTkaTgtjA2qvLAdiS9TW42VaU1LLpef4riHxpQq3eJzq4EJaEy4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484784"/>
            <a:ext cx="2304256" cy="3072344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395536" y="508692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Lideres de la casa del Obrero Mundial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131840" y="51571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Ambrosio Figueroa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084168" y="494290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Zapata con sus seguidores más próximos</a:t>
            </a:r>
            <a:endParaRPr lang="es-MX" dirty="0"/>
          </a:p>
        </p:txBody>
      </p:sp>
      <p:sp>
        <p:nvSpPr>
          <p:cNvPr id="13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1.gstatic.com/images?q=tbn:ANd9GcRcsWajR-2JtKJlMwLU5BvIuwZrMnpMujxi3zCq4oODITg0hyx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32" y="1340767"/>
            <a:ext cx="2708168" cy="3528393"/>
          </a:xfrm>
          <a:prstGeom prst="rect">
            <a:avLst/>
          </a:prstGeom>
          <a:noFill/>
        </p:spPr>
      </p:pic>
      <p:pic>
        <p:nvPicPr>
          <p:cNvPr id="26628" name="Picture 4" descr="http://t0.gstatic.com/images?q=tbn:ANd9GcQJusnNEVI7pPfxHYV2-xmaxQpodfKghreRt_MAmMaqJukUhuDUw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0772" y="1340768"/>
            <a:ext cx="2579196" cy="3546394"/>
          </a:xfrm>
          <a:prstGeom prst="rect">
            <a:avLst/>
          </a:prstGeom>
          <a:noFill/>
        </p:spPr>
      </p:pic>
      <p:pic>
        <p:nvPicPr>
          <p:cNvPr id="26630" name="Picture 6" descr="http://t2.gstatic.com/images?q=tbn:ANd9GcTP0sajxnu_h92cz7f0EmiHQjnocYrNeD3hhkCE0g_GKIiNdon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6660" y="1628800"/>
            <a:ext cx="3521844" cy="295232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51520" y="515719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Madero y Orozco, al iniciarse la lucha contra Porfirio Díaz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059832" y="53012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Feliz Díaz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156176" y="486916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El presidente Madero recibiendo honores, 5 de febrero 1913</a:t>
            </a:r>
            <a:endParaRPr lang="es-MX" dirty="0"/>
          </a:p>
        </p:txBody>
      </p:sp>
      <p:sp>
        <p:nvSpPr>
          <p:cNvPr id="8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Causas de la Revolución Mexicana de 1910.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1269915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>
                <a:latin typeface="Arial" pitchFamily="34" charset="0"/>
                <a:cs typeface="Arial" pitchFamily="34" charset="0"/>
              </a:rPr>
              <a:t>Grupos involucrados en la lucha contra Díaz</a:t>
            </a:r>
          </a:p>
          <a:p>
            <a:endParaRPr lang="es-MX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Movimiento campesino en el estado de Morelos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Semblanza de Emiliano Zapata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Movimientos sociopolíticos en la zona norte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Campesinos libre, de antiguas colonias militares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Grupos indígenas del norte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Grandes latifundistas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Peones de la hacienda tradicional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Peones de la hacienda moderna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La alta clase media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Las clases media profesional y obrera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El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magonismo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2.gstatic.com/images?q=tbn:ANd9GcRPPRj6yZskMUfsQvlttNFPBvXumwkHoYxuziukzNUu7pllXf6A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7949"/>
            <a:ext cx="2528280" cy="3413179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95536" y="502595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Henry </a:t>
            </a:r>
            <a:r>
              <a:rPr lang="es-MX" dirty="0" err="1" smtClean="0"/>
              <a:t>Lane</a:t>
            </a:r>
            <a:r>
              <a:rPr lang="es-MX" dirty="0" smtClean="0"/>
              <a:t> Wilson, embajador de Estados Unidos en México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347864" y="515893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H. L. Wilson, León de la Barra y Madero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228184" y="515893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Palacio Nacional, 9 de febrero 1913</a:t>
            </a:r>
            <a:endParaRPr lang="es-MX" dirty="0"/>
          </a:p>
        </p:txBody>
      </p:sp>
      <p:pic>
        <p:nvPicPr>
          <p:cNvPr id="27652" name="Picture 4" descr="http://t0.gstatic.com/images?q=tbn:ANd9GcQn1G9bsq0nZ5C7otm-y2UYkjHpRnPg9uEqOZ_n16spAD7Ja_Oqx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9916" y="1988840"/>
            <a:ext cx="3196580" cy="2592288"/>
          </a:xfrm>
          <a:prstGeom prst="rect">
            <a:avLst/>
          </a:prstGeom>
          <a:noFill/>
        </p:spPr>
      </p:pic>
      <p:sp>
        <p:nvSpPr>
          <p:cNvPr id="7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3.gstatic.com/images?q=tbn:ANd9GcQq7LUIQ0NQ9AsNOoIjbqpZVQjaqQVaVs9cFQAQ85gZqMYXCgCL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16832"/>
            <a:ext cx="2880320" cy="2592288"/>
          </a:xfrm>
          <a:prstGeom prst="rect">
            <a:avLst/>
          </a:prstGeom>
          <a:noFill/>
        </p:spPr>
      </p:pic>
      <p:pic>
        <p:nvPicPr>
          <p:cNvPr id="28676" name="Picture 4" descr="http://t2.gstatic.com/images?q=tbn:ANd9GcTc6tPwR9CYNKBHS-JIXQs5LIiB5v2LwzFZRR-aqzH2_jfun2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618928"/>
            <a:ext cx="2275656" cy="303420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79512" y="495394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Madero en camino a Palacio Nacional la mañana del 9 de febrero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987824" y="495394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Fuerzas federales defienden Palacio Nacional durante la Decena Trágica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084168" y="495394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Madero con V. Huerta y otras personas después del asalto a Palacio Nacional.</a:t>
            </a:r>
            <a:endParaRPr lang="es-MX" dirty="0"/>
          </a:p>
        </p:txBody>
      </p:sp>
      <p:sp>
        <p:nvSpPr>
          <p:cNvPr id="7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1.gstatic.com/images?q=tbn:ANd9GcRB8eSwayxe6ML2Ca9FaufcNkz5KfynJKvNKRgyw1tfL2JyYy57"/>
          <p:cNvPicPr>
            <a:picLocks noChangeAspect="1" noChangeArrowheads="1"/>
          </p:cNvPicPr>
          <p:nvPr/>
        </p:nvPicPr>
        <p:blipFill>
          <a:blip r:embed="rId2" cstate="print"/>
          <a:srcRect l="25586" r="15407"/>
          <a:stretch>
            <a:fillRect/>
          </a:stretch>
        </p:blipFill>
        <p:spPr bwMode="auto">
          <a:xfrm>
            <a:off x="6793" y="980728"/>
            <a:ext cx="3159351" cy="3888432"/>
          </a:xfrm>
          <a:prstGeom prst="rect">
            <a:avLst/>
          </a:prstGeom>
          <a:noFill/>
        </p:spPr>
      </p:pic>
      <p:pic>
        <p:nvPicPr>
          <p:cNvPr id="29700" name="Picture 4" descr="http://t2.gstatic.com/images?q=tbn:ANd9GcSF1U3bZI_CjdR5gaAOJcc2HK3jhhgeO9mINlHF-Pg1SMhGeEHS"/>
          <p:cNvPicPr>
            <a:picLocks noChangeAspect="1" noChangeArrowheads="1"/>
          </p:cNvPicPr>
          <p:nvPr/>
        </p:nvPicPr>
        <p:blipFill>
          <a:blip r:embed="rId3" cstate="print"/>
          <a:srcRect b="13436"/>
          <a:stretch>
            <a:fillRect/>
          </a:stretch>
        </p:blipFill>
        <p:spPr bwMode="auto">
          <a:xfrm>
            <a:off x="3086080" y="1124743"/>
            <a:ext cx="3070096" cy="3626501"/>
          </a:xfrm>
          <a:prstGeom prst="rect">
            <a:avLst/>
          </a:prstGeom>
          <a:noFill/>
        </p:spPr>
      </p:pic>
      <p:sp>
        <p:nvSpPr>
          <p:cNvPr id="29702" name="AutoShape 6" descr="data:image/jpg;base64,/9j/4AAQSkZJRgABAQAAAQABAAD/2wCEAAkGBhQSEBIUEhQUFBQVFxQUFRcUFxUUFRUUFBUVFRQUFBQYHCYeFxkjGhYVHy8gIycpLCwsFR4xNTAqNScrLCkBCQoKBQUFDQUFDSkYEhgpKSkpKSkpKSkpKSkpKSkpKSkpKSkpKSkpKSkpKSkpKSkpKSkpKSkpKSkpKSkpKSkpKf/AABEIAOQAyAMBIgACEQEDEQH/xAAcAAAABwEBAAAAAAAAAAAAAAAAAgMEBQYHAQj/xAA+EAACAQIDBgQFAwMCBAcBAAABAgMAEQQSIQUGEzFBUQciYXEygZGhsRRCUiMzwXLwU2LR8RYkQ2OSwuEV/8QAFAEBAAAAAAAAAAAAAAAAAAAAAP/EABQRAQAAAAAAAAAAAAAAAAAAAAD/2gAMAwEAAhEDEQA/ANENqjNozADSnM8h70wxkIKmgjm2jfrSpxIK86icThiGNCOJuXSge5zfTlSckV+hqQwOHuNRRsZDblQQr4QAG9QE2AuxIBqy4q9qZcDSgreKwZtpSeDwZJ1vVmfDA8xTrZGzczWVbn8e9BzZOHsovT0R68jU9hthADzH5ClJNioeRI+9BVsRH60gq261PYvYbC5FmH3qNbCWPY9jQMHv/s0mIib05mh1PpRQtgSKBo4tofzSJex/NKzm9MpCflQSUagjn63vTLFaa3pFZrcqQxOKJtfWgLI3Wm8kl7jXvSjyiw9edNpD1oESnrTXGgkc6eNKNabznpQR0C2PXpQo4k17Vyg3vFQHW1MhA1tanHSkXj0NBEJs0Gl12aBTqNLU5C0DNIAKSxUINPmWiNFQQb4C9EOAA0HzqZaLWicGgiRsrM1hoO/YdTU5s6FUUBOXfqexNQO9W0P0+GZ7gXIAv1v0HyobM3qiWBJJnVCw8qjViBpyoLZmoE1VcT4j4NLgyG4BPwmxsL2B7082xvWmHSJ3R8ki5sw5LexVT6m9BOUz2rgg65reZdb9x61Bbu7+JimN+FDrYK7+dj0sO1WZn/6EfmgqGIgPPvTd8ObVPSYfmO2lNXjtQV2SK3ekXS/SpbFRltaaCLSgiRDqRrXXwl6fsnM0m8i2saCKnwotTHhH1qXlivy62pvPA2ulBGrFY0jiZAOvalpI2F9KjcWSTQMcTKM1Ckp4SDc96FB6faPWk2jp5IKIBQMjFajCnDpRAlAkEorClmolqBsY9aIUpwyUULQUbxWT/wAih/jMn3VhVT2dsHFgkxxsJCFyuQDljK65AdM2a3yJq3b5YvELO6NGsmDIg0K3s5bmp53zAaetG2D4gI5EcoCkk2I5dQB6Ggrw3JmDo07F5L3BfKwItoWVtbA3vf00rSMPseM4aOFhmUIF15E21NumvaovenabpHbDw8d8uZgOQQd7am/YdBTHdvevEzxGPhRx4hWAtJmVSlgWaw1FgR9aCTwm5GERv7CMcuW5BOh+f3qbSAIgVdABlAvew6Uol+v/AGPUUJV0oGM0Wt9eV79PUUxmFzpUtObJUWRc6aUDWSKmMqW6aVKSeUUxlQn0oI94udutRuJw5N7CpaXD2OlyKQmU2tQREVxQefXoa5iI7XpuMMbE20oD4lha9Q2LjHMcqeTXqF2i5F6BHHSCwt6UKjpHJIv6UKD1g60QCj0CKBJxSVKsaTNAkVrhpYLXCKBB6SNLSUiwoGu1Ii0RFka2pD3sbag6dQdaxtIAJDmBU3zr5Stxc6qG1sbaVtwNV/e7YHHVJEGaWG5A/wCIn7kv3uLigqG099HiSKCBS8z2Z9ddfgS3a2tSu70OILpJJHhxKqlQTOCWDWJLqoOvzqMwkeExjISeHIoyk/C5A0yn8Vbth4HDQApHlHubk0EnC8wbzImXukhb6gqPzT1qTWVbcxTd8STbJr3PRR1J7+goHFww531I0tzGh+9NniqP2ZtBMzJBZo1zM8gN1MjHNZT+7ncmnzyX/NA3nQUxnI5U7xNRGMLUCrdbUxxMRFDDOev3o+JeggMXP5qC4u4660ljICSfrRIEIoOSQ2HTWoLaNTs0p5fWoTHrzoIOZNfnQpSZdfnXKD1SF0rhWug12gRYUmaWekzQEvXGFdtRXNAmwpM0ZzSStQdpOWQICzEBVBYk8gALk3qN29vNh8Gt55ACeSDzO3sg1t6msu254oTTyZUAiw/wstg7Oh0bPfQi37Rb360FRmnJdiCdWY39CSaXweIlJyq7X7ZiLW1Jv20pfF7LRpCqERvzCOfIQRdTHMeYI5Zre9WDBbE/qx3GVisQygM8hcMczBU5DX4iRbnyoD7J/phS00mIzFbJE5WLzXzZpSCb8hZVPPnVswKNNZJXdyojvhoEeJQdSGlL2J5WuSL2NRi7EiiiWSYZIjZrylVsgHkCZLF5Wt8ObQG5qB2nv5dWWAFFIsqoMsai98z380sh7nQetBfcftKHCgXkRdQBHHYqpFj8I0zW/c1hqNDVawvinGJ2EitwT8LLqyntlPMfOs+xeMeQ3c3PyA+g0pvloNuwm8mExH9vEx3NrK/9N/W4bnS+J2bJ01XuNfpWENHTzAbbngN4ZpI/RWNv/idKDWBEQ1jz9dPpXMSctgRz+1U7B+KeJVSJAsjWsr6Iy+tgLE2v/wDtSWE31wxTz/q2Y/EHdZAD3FlH0oHeK01ptG4BNLw7xYRlIaLEH1ynT5CjTPgmHlkliPLzI9r+pI/zQRmJiF6j5IOd9al8RgVyZopkk7gXBA72NJR7NuutBW8ThxqaFSmP2dlFx6V2g9C2oGheik0BJDSRoxaiGgIzUlJJTDePbBwsPEETy6hcsdri+gv6VAzbwYvhs36dItLhZGux0vyFBYsZj44kLysEQalm0ArKt4vFiVyyYVeGtyOIbFyvdR+2/eq7vJvlLjVUSKoCm4y5uvcXtUBQHxE7OxZ2LMdSzEkn3JpG1HpfAxoZYxKSELKGItcAnudB79OdBcvD3Zj4x41kU8LDtmEltbXJ4ObqMwv6XNXXffBs0caYUIJY3WcqPIeGD5znFgoPI351CTbyyYN44cHAjxlM6rqWAFlZeYu1wbnW96Pi99jDjWfExy4dHSJeGy5mbzHNLcGwCm+nPWgru+GwsXI36iQ8VHzuoRi6xRZja7fAB7GqhwudX3e/xEGISSCEkoXyksvkkiF2V1B8ySX51SSf9/igaWpSIV22tGjNjQFcUkRTiQU3dqAhNWTd57RGw/mb+uWS34H0qsk1I4Ha3DXKV8vUg2PX/qaC8SYgAm5GnEFuWmfE/wD1jp8mJBbUKe+gI1LXqnpvLGVNw+a3MgdeLfX3lP0qWw+P4q8RI3KkkXAFgdbg3PME2oJpyl1ZQoJvewte3cClCw+v2pjg4mZgzKVsDlBOtzzuPYU4KnX3oGO1XGXT60Kb7UP+/nQoN1LUXNSYowoCsaKWo+WiMtBB74h/0UzR3zoFkFuyEFh9Aaqw28k8ObiKLZWNzzF1Ygn5GtCaO+h5H736e1ZR4g7jYbDQPNEZRromYZAWPPUXtryFBmU3xNblc29r6UAKKRSnSgJXAb/igaIWoNC2RhIocIZ2lBm4eSMM2Zg4JHDCH4VsPMDa2lVzbe05MS4aRy6LmEQPJFY5soI569z0pbYu9IQPx4lxLMR/dGZQALEkCxJ51Ytl7jxzo0gjmXMWZFVMq5eaZRJJmIsRpagpPB7CjZbdqvm7u6sc6sy4dmCOY2zcJP6iACQHMWY6613b+x48NNFGMMA8yOUymFrMhBzZmj0NgdPWgz+RRrqNPaiIb9R9a0SDd+Qj4US4PxT4dT8NxcCDn6elN9lKZ0lmZFhXiZbPKsapoTpliHYjXW9BRJmFNXrQt5NnsuEkKZHGiPllZsgNmVyGAGoUWt/Ks9koEiKN0rl66KAtWrcfGnNJD/IcRR6roQPca/KquVp5sXG8HERSdFcX/wBJ0I+hoNXw8RPPQ03xCWqYiQWuLEHW/p0pntJfKTpyoKVteS72vyoU3xrXY+9Cg9BZqGakS1FBoHAauZqQaWimSgcGSs98XoicKrZrKrajuTy/FXoPWX+Me0DfDxD4fPIfceUf5oMwajLSbUaKg4wopSnEsPam5FBL7L3ZxM8Mk0KZkS+bWzEAXbKOulONkGUxviEzNJCyEXItlA1NviOWw0B5HlpUVBjZERlSRlVhYgMRpfl6VpO6+1MO2CcDhxFYxfUAhlPx20fONTYXzXHrQOdydgYqQLPiJ5kjYs4hU5Mxa/ne1rXJJA+dMdr7oYlZo0GIlljkbKDLJYq17FQGNma1yLcwDUxuVvTJiiwZHKrdVlUDIf4q9+Teo6cxUPvycaGjZ1McaG8YDCQZ7/E7DTNpYC1hQS0nh1G0KiPEOZI+L5lyAu7Hyq50K2Itz71QYce+FllH9N8wMcwc8WKQX1zkHzWOuYG/rVlHiPIqR5Y0V2WTjEIovNyiYH9y96ZblSpPtItKl2OeUZOGsQ/nmjYWK2PIcqBpv5ttppjGvDEKkSpwx8bPGnnc9TbQX6CqhIa2re3dGObDzmJIUdssqvcLnlFlyknSzLa1utYxiEtfSxGlA3oCuCu0Bga5QoUGr7mbU42DTN8UZ4TeuUXU/S30pztuXKh1qo+HWJ1nj7hHA9rqfsRU5vRiLRr6n7UFXlbX50KTNCg9BOaKW0rjyUi09BxjrRlBtQQ3NO1UWoEAbCst8YMOB+me/mbiC3oMpvWnY6O4sDase8WZ/wDzqR3uI4l+RYkt/igopoA0DXCKCQw8oIt1ptiYrGkUNOXmuADqR9aCe2bDs84KUTFxispZWB5N+yMR31F9CbdTVaMJAuamsbgZI8nGjeIsoZc4K3B6g/SmkyaWH2oNe3Wxi8NYowEWExgDLcyIyAuwvobuRcjW1qk943H6LF8UARhGC36/wI11FzpWQbG3gMZjSYSNGrqQUbKQBYXIsQdOvM2qyptKfa8ggjAhwsR/bckgGyFieZtY2OnztQU9NdG/2aJisICLjmPxWzw7m4KJVV4wxY5QXzMSSDp6aHn7daiN6/D+PhNJhhkZblkFyGA55ex1P2oM8n3uxLwfp3KGLllyC2UKAigftC5QRbqetQcx0p1iGsfX10I96bSqMt+t6BuRQrlCg7XBQNGtQTO502XGxC5XOShI63Gg+tWnfJjmQe5+9UPB4kxyI45oyt9CD/ir5vivnjI5FSR8zcUFbQaihS0UeutcoN6mSmzLT6VdaY4okUBka1OkkqGSUlu1SkT6UBMTJ5l96wHe7aHGxuJk7yMB7Kco/FbNvBtDIpe9ggLN7AaVguIlzMx53Ja/uSaBKuUCaAoOUpBNlZSOakEX5XBvrSZpxs3AtNMka5QXNrsbKOpLHsBQWDeDe+bGwRRTBAsZLXGrM9rXv006VBg+WwqY3t3PkwJjzOkiSA5XS48y2zKQeXPn61CxjrQKi9aF4R4uMcZCbSH2uV05G9+nQWqmYTZcji6RO47hSfWkwssEmYBkYaEG4JsTcfIg/SgvuF3ikCSQR4vhYmOZndsYQc0ZuMoIBGmh6Xq74Hacc0MkyScSPVbgWXMgs2TS9ibWrK134hZ0klwsYlVw7Mq6too17mxI9bDvSW3vEB54uFEiwRHVlSwvfU3A9SfsdDQV7aK3kcjkWYi3a5tblp8qYSCtK2DuQk+zULyKrzNxkkCZuGqgqY3PxEE87cqznFLYkHmCQfkbUDRqArrCgDQdC0DR4mo0igUCdXnamI4mEwUnePKfdPKfxVGFWvZ0ufZyDrFM4+TBW/zQNQdaFHK/mhQb/Iwpu4BNLuvOkeHQJ/px0rjqQDThDSWJlXKbm3zoMu8R8W8USxX/ALzF29UTkPa/4rODV78V8SGxMIBF1isRe9rsTr8rVRKDlq5ajU4wmz2lDlLeQAkE2JubWUdTQNjyoRyFTcGxHXtSz4KQamNwO+VrfW1JAC4ubai/LTXnQOsTtOSTLxHZ8gCpmOigdBVl8PtiLi8TaQHhoMzep6C/41vSu8uxMAmAhlwzMJiyrZmzGQa52K62AsNRUVuftGSObJE6xPIQA7FQBzvmuDcenX1oN3EaxBVRAF9LAA9vc3PL16U32zsKHFRFJEB55bi2VgOeljf/ABVcxJbDrEmOlOIEki5So4ZR1uc1+q621q1NilijeZ2sp82vIADkO+mtB552rgmimkjOpViLi2ovodCRe3rVg2ThYcPgBjZUWWWSUwwo9sqBbZ5Qp0cjSwOgNuetMNrbbSaeR7GzHQ+g07n81Yd58Ap2Ps6QN5VMqgDXWQlr+/ltQXLczbX6zMYs8UMKqkanhjM4HmZgg0FyNLAVk28uzzFNIj/GrMGt3udau/g3itZI9LHO3qbZajvFzBhMaWH/AKkaOfceU/j70GeMKFdIoBaAZRR1YcqIEoypQGMdTuwMQBh5k/8AcRvqCv8AioBjUjsZ/jHfL9r0EmXF65RWShQeiFS/OkpYu1OFFKKl6CNSC510FHxeFjyHMBYan5U8ngt1tVJ392t+nwzXaxkui/Man5CgxfbGJ4k0r6nM7G57XNvtTClZfQ3pKgFWTcaQcaRXw/6mNkBdB/cUA/3IxzJFzcDXWq3UhBHJCkc9rLIzKvQnJa5UjUWJ5jlQa3g8FgbXieXDm1wOK8dj/pY2NSez8BE62bhTm3mMgUk372vasjfeaRkGXF4hWF/LI2dfSzG9u1Nv/wC7jEJK4hx6oy69umtBruK8N8DKDeAQsesDkfbl9qqe1vCWaO7Yd1mA1Ct/SlBGt1b4SfpUfsvffaLR5o2kewKkyGJoy4sQfMARp06kipzZ3ibiIpAmPjjRTb+oAwA9GyZhf8UFHxmLnhkCzGVXSwCSg6AHp0I9fUmkdoballUJJKzIAAF/aLciB01B+p71s77WwGPiyyPBKp0+IXW4/aTYqfamuz/DrZzQgCLiKWZhIXJc62tnU2y6fagw9W7fetRwUBxW7ypFHmkiayqLFiQ92ZQOuVuVWrD+HeBjAy4dSQCt3Je9zckhjz7GnsezpVaRVMaRuuVGhQJJG1rCR7nKxA9KDMvDiN8PtJIpQVbzLY9OIhNj9BVu8St3P1PDZGXjKpCxsQodMwzMGPLKSPrURsXcXFJtEyYl2Kqc8cpIYylWGW/m8umpFqtW+GADPh5jFiJTCXNsNYsQRqj3PwnTUXOlBheGgkdjh1W7OwGW2udbi/pbX70xIsSPU1q2A2Vh2ixuOfiwHhcPLICJELLZnB/k40HYE1lnDJ5f9vSgIKWyX/6VxEINdZx1+1ARo6mNg4bySSdAyL9iaiGe4qxbENsE+nOcfQRigVdvSuVx2tXaDejitbd6OuJ50RsCVOv2o74c0CG0NqARNYEvY200vWT7/YbFS8KWWJ+CqkXGoDHmxA1FxbnWv4nZUbAFuhHWwPpUbtTjohOHMbhc2aKUE57ftRx8N+xoPN8w7UnerzvY2HMg/VYOXBTMty0RDISeuQ6H1sb1TcVhcmoYOh5MvI+45qfQ0Cux9n8aZEY5Vvd2/ig1J97afOrN4jLGq4RIdIlWTIB0F1qV3V8PCFimxDosTqJGUGxt+1WPzvUH4jBBiEERBjCkLY35WB+9BUTRb100UmgcQ42RVyrI6rcmysQLnmbDrRZcU7fE7t/qYn8mkQ1CgcYXFtGwZGKsOqmx9q2DYnipg8qIxliCKSSwBBOnlOUebW/QVi5NcvQekcLvfg5cgTEREvqoLBTp3vy9jRNv7wxxwMVmiDBlW+dNCdSL8gct+fevOamnOExWRwbXGoZf5qdGU/Lr3selBumwtvxYmYPLweKpAh/qQsVUqc/DKtckm179DVtVvr/jvbsdfpWG43dPiYZMThlVkKhSmYF2YkgTKv7TlHmHcEin+5m2cbmCYZi6wREzRTWIWzkZY76htRYXFiDQSfi7t3yR4dSMzf1JACT5dQtrnQ+XtWWjStS39w2FdIZpQ0fECOssQBdmP9yOQHQm1iCdRlNQUW5eDnIGHx65zoElUK1zrbmL/KgpbXoyxirbjfDPGxDMqpMneNuftfQ1XMXs942yujo3ZwQfvQNLAXq3bEdf0CDS5mkJ9rACqe9+tXfZGCyYOHP+8M4H+o6UEdik/wAUKdYrU+tCg9FNFeuGC/OlVrkxIUkakA2+lBGY2JHumht0J5HobdarmMwmJikDwuksQDZ4pDlc3P7XtoR0vRts4WQoZQGU87m4IP8AzVSpvEGfDtllXiJ5r/yJJ0IPztQRO2t70k4kaxBALsY59TcGxCE3Cta5qt7u7vHG4wQxXVCSzG98kY1JJ79B70/3n3kXEaKWYElrFI0sb6WKrmLe5rQ919irs3B3NjPIA0hPTqqD0A+9BKLuogGV2d4wAArHkAALae1ZR4lbNWHF5U0SwKgdARr961bZ+12mibLYMA1u2h0rNvEmJ2jhmewJJSw9r0FCk0pK9GdqLag7eugVygDQcvXb1wiu0HQK7QBrlBpXhY8UqPDLG7lWAQpfyLLdixHo0eh/5j3tRNoyGDFxTQKbuzQSRv8AuUG6Z/a2h6FR2qubkbZkw07tGbM0Ti1swIUq5GW4zeUE2qx7TnOIbEYppvK6SMAFcIhSyxlGNy17cuV296B1u1vJCIhxyhZFCKkhUhsz3uQwsMua9/WpdYYJpRE7YebL5zwkVcxIIChRa+muUA5QNTUVunicL+kjVGQYhGzN5lV5VuSdHGU8xdL2IHPlUt/4ew8glZYo1lsGGVnjQPpmRlJBQG1x2zHtQFw+yikhXD8bCZkGQ51KLkPJxe2U9QwBubg62p/iMbIyuMXh0xMQcoHiW0mo0zQkaWtzB6i1QTbrSxsWwzSRrIQrLMuYoFIbIzC5ILWs3Irz1p+29UmHky4nCqoVQeJHmym58uh+EXB5nS1BXttbjxzKZtnyLKv/AA2NmB18oJ1B0Nlax96dzbOaKGCKQ3dI1BsLWvrlPqL1JYhBiXEkbLezBmgsAWa3lJyjiWuR1FNNsXEjXuQLC55m2mtBC4mIdK7R5JbkA6Vyg9Diu0KFASSMEa1mHixupBHhjiEDK+YAqD5Dc2Jynkfa1ChQUvwz2RHLj7yDNwleRQbZcy2ykjrbnU5vTjnOMkjJ8osAPS1ChQG3axLCYqDplP4qs79gmCO7HSRwBQoUFGKVzh1yhQGyUOHXKFAMldEdChQDJQyUKFAol1IIJBGoI0II7VJ4a84fOSCgOq+XNbXzDkdfSuUKBzu3s1JZkV7kG9/v1qRbGSwArHLIqhiQt7rccjY6UKFA92bvViDNGjSZw7KrF1VybkWJuLXHQ261f3i4kcqMTZSCtrAr1yiw5XH3NChQRexdjRw41xGLDgwtbpmZmufsKb7RhF29/wDNChQQmIgFz6UKFC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9704" name="AutoShape 8" descr="data:image/jpg;base64,/9j/4AAQSkZJRgABAQAAAQABAAD/2wCEAAkGBhQSERQUEhQVFRUVFRQVFBYXFxQVFRQVFBcVFBcUGBQXHCYeFxojGRQUHy8gIycpLCwsFR4xNjAsNSYrLSkBCQoKBQUFDQUFDSkYEhgpKSkpKSkpKSkpKSkpKSkpKSkpKSkpKSkpKSkpKSkpKSkpKSkpKSkpKSkpKSkpKSkpKf/AABEIAPAA0gMBIgACEQEDEQH/xAAcAAAABwEBAAAAAAAAAAAAAAABAgMEBQYHAAj/xABEEAACAgEDAgQEAwQGCQIHAAABAgMRAAQSIQUxBhNBUSJhcZEHMoEjQqGxFFJigsHwFSQzcpKy0eHxU6IWQ2NzhKPT/8QAFAEBAAAAAAAAAAAAAAAAAAAAAP/EABQRAQAAAAAAAAAAAAAAAAAAAAD/2gAMAwEAAhEDEQA/ANFIGR+ucAcHFp5D6Yx1UNqT8sCObqGKRam17/xyJ1UBBwkYI98B+8nthZBYPfFdDFfpj6bT0LwIR9JzeRHVtICeAcsEt+vORzpuJvAgH0NX3yPbTNu9f45bGh9CO+JHQC+wOAy6RojuGWcRjb/5x10vo24AqtD0J4yZXoa+rHArgj4rGcsfzOWefoRo7WF16/8AXIjU9NZOGWvn6ffAj+3bEWJx9/RSL9eMatF88BAQkj1+5xN/neO3sDGM5vn9cAofn5Y7CWD3Hr/4yLducFdRt7c4Cuq45v8AjjCRvX/rh9Vq7PIxBpBX174BHkuxZ5xmyH3OLye+Js4wG2qHHf8AnkYqc/8Ac5LSNke7c9sByj8Dv2zsIr8D/rgYG56qMi6xiA3/AGydkS8QaHAhT07ccVTpQGPkjrHSj3wGMWjC9sNPDYrHbLibJeBCajR2cQHTvU5OPDibQYEL/o/j58486b0QWGk5/qr716n5Y+MOQ2h8QhtU8JvcDtAHYBRgW1DxhsZf6QjW9zoNv5rYfD9fbBg6rE7BFdWYqWFG7UGiePngOycArY55+WQOq8c6SMAtJdsVpQS1gkH4e9WKyY0mr3oG2MgPI3Cj8uMCH6r08I1r+Vu3yPqMhZojdVlu6gm5K9QbH09ch5tNdHAgtRF/n0xo61lgkQAGxkVqV9hWBGyRg41CZLeVx/PEfJq6wGD6PG02k4++TDgVWMJo+4wIcg4UQ85ITIR6Ywdzzx/PALP2/lkPrn7Y91cljIjUKT6YCqSih9M7G6PwPpnYHp9kxNo8eOmE2YDHyqxRRjh0xMJzgJ7bziuK7awjDAayJhWXHDphCuAlEnI/TMLh1kkc0xRyrGRoy98qHkKlr9OLzZ/EXWBo9O05QuEKDaDRO5gt38ryndCm0CySuQWXUyuwEij4AOWQ+3xbufpgVSRnkGyOBSgO1pnLFybosQWAQcEgBSaIyz/hv0J4dQWsrQcOwbcpX4dse0r3sbr7+nrxfdLHGV/ZhQCKBUC6HAo9+1DKx/8AGmj0+p8vzDVlSQCVU/1me/Ugj5DnAV6/+Hcc8gkBKEk79oAB9iAeAfpj7w94SOmA26iZuTvVypR19Bt/dr3U5Kw9XR5WiQOWVQ5OxhHTUQBIeCaPYY9QCuMBKdPT15H3yPKCjyDye3y4rJGQmxjfXKKHpfOBFTJeNptODx6Y8PywktVz88CJeIdsavDQIOP5lvsP1xs4N0cCH1KV2xOJie+SkwFGhkTJa3gKyOCe2N54F74iHJvvicsx7e2Aw1ulHp/4xhqIht++OtVqdt5CzaonABTwM7E1bgZ2B6sdcJsxYnCEYCbJieLNiTYCTDAK4pWcVwEWXjE6xdlxBjgJajSrKhR1DK3cHsaNj+IGZZ416ZGktxMf2jyO67Su3cR8JPY0Qf0OauDkN4g8Kxavly+8IyxncQiMez7exPAHPpgVHwbqpFBhL/C3ZiaCrXLX6UMbdY6v0ySQIUiUL8AlANhVojn1Jbj6XiXTukOVlid/LlAeP5owo0QfQ139QRneGPC+phb4Iob3fFLIquSOPybgdoHPbAt/hrrcaQBZNREzruJYGwRuO02O/Fd+ecsGi16SjcjKw91II/X2wNEJFUbpNxrmgAP0A7DFzxZ4s9/ngcffG+qh3c/LEuoTsUZYiBIQNl8gWR8RHtV4suqU2AwJXhq9Gq6+XHpgNfIAxrPDj6R8ZaiTAaSp7cY2kjH1OdqdVRxKHUXgNp+PT65E6yrr3yd1LjnKxrTya98B0m2iOOxyPkg+2GgN4tJINuBBdSiHOQM8VZYeojvkHPgIIvA+mdiidh37D0wcD1R6ZxOGziMBFhiZGLNiRGAGAxzsA4CbYkRirtiJfACsAjBJxDW61Io2kkZURRbMxoD/AD7YGf8A4ruIjppk+GRi6sw/eVApUMPUgsefnld0n4nTIgVlVq4vsa9scfiN1sa7y30x3wQhw3BDq5PxOQeSm0INw4FG6vKZoNGZSVXuEZx35CKWPH2wL/B+LTgC4gRfvXHyyyaXxk0iq8qDTRFlG+U0W3D4QqAbmv3qvnmedD0zqFaMKXoFj5aSttdLWkZWKm+zAH96zwMs3SOnSec0jEKwQMZZZgrxIoAtvPjaYLt7flBPN80Asa9SlnTdAp08bAFtRKo3t6UkfqCpG03x6C8ddOZYowtFKBkYuRvcnvI/faGsEFjuPbble1Hi+LTqjuzyylCEklVkVgKG6KAdkYqCGJHcHi8pfXPHE85NMUX02WgB9XCg8Mfclj6Xga7oNakybozuANGiCVPYqaJo4lqD/Mj7d8wvQ9UmgbdDK8ZNXsYrdcix2P65Z+n/AIr6xKEoimH9pdjf8ScfcYF41RBxCAV24yL0n4naOQ/toJISR+ZKkXn6UR9jk1p9XpZFMsU++Ne4At7NAKE/MWs1Vdz64CU/OQ+oh55yZl07PyIdQm30ki2WPcUzXjWXpUsiEqjcfRf5nAioYefTG2rHPA/THuo0UycsjDjuBY+4xjLqLq8CO1A3HIvU6Q3k9RN1+mMp4T6jAhhH/nnOx2Is7A9MgYbOwCcAj4kTijHEmGABOJs2C5xF3wOY43mfaLJAHqTxjXqPV0hR3Y3tBO1aLED2BIH8cxPxZ41m1z83HGoIWNSao+rn95sDQvEn4qwQWmnAnk5G66hU/Nu7/QffMs674l1GrbdPIWrlVHwon+6g4H175HYUjAlOhTAt5RfytzboZboRTVQJPojABW/un93m5eEPC76ne7JGGRjGzqTHvuw4by7WSvXaFJJ/NlO8O+HH1cm1bVBXmSEfCgJA9eC3IpbzeNHAum021ORGjE2QWJolix9+555wKPo3ggaePUudukZC8cSqIHVg6IqohDMbdCVctW2j65U+veM3m+CFPKj3+YxO1pZnqhJKa2lh6AD4eAO2aJofC2n1TpqWWOUzKrTgGRUcj91YxwSCvO7knn1ygeNOiQQSr5Dh/MDOdu0IlmhGIwSykAfvHm+MCsSTMxLOzMT3LEsSfqcJuxZ48S24BgmEZMXiGEcYCFYH+fnh2xO8Cz9In1BhFal0QBtqgtwFDsT/APqf7ZOw6ecMF/pct7mX0qw4jPcf1jX6HK70fiA3f5X+fdJluva5BlifWfEXFUHd75HH9I103b6Qr+gwJODUasbQuqu6I3qh4Kqw5C32dfvnTSTFSswhdW/eVAGU+nYCv++MUkK7VI7BR+qIsfryOdMR+uLvrSdo7247+g5JP2GAaLQBeO+N9Xo7B44rHgk4o40183HtgQHkj/N52dZzsD0VuwpOJ784NgA5wtZzYUnAbdRQmKQKxRtjU4olTXBAPfKH0roweNJJtTLOzVdsVjG7gcDNC+v+RmRHrH+jppNNOCVRmMZ/rxNZQjAqHi2ILqWC3tZY2UG+zKCe/wDaDZDA5J+JOppqJt8alVChQCbNAsb/APd/DIxBgcc4DBOEOBavDPicRQS6eQnawdloHvQYcKL3h1Ug9qLDihkr0HoKrCxl1kmk82Ly5QdiqCxYbZCa2/lJqrIsA5XfCMqJKZH2kLaldyq1SKy7lVyA4VqJFjJrxrq5HIdtPJFCVSJGNurCNmZCZB+ZrLVyQFJAJu8CMj8aaoQvAnliMhEXahHl+UbDxtdgkjdZv34s3G6nXPLI8kp3SOQXbi2IAFmgOaAzoo93AVj7UrH/AAxyvSJf/Rl/WNh/MYDEqawm3JQdImqzEyg3RYqoNd6LEDAHQpn2hFQsb483Tg8Czx5nsCcCNiGBKMfp0xqstEP/AMjTf/0xLXaB0XcTGy7gtpIj0WBYWFJoEK3PywI1ziZOKPiZwFItQym1JB9KPzB/mBjpetzbSpewQVogeode/wBJZP8AjOMgcCsC5eHZ21KOWlYOjDgKvxKxdwxvm97P9xlg0fTdpDFmc0e9AAH5D2F/fKJ4U1ezUoCfhk/Zt/f4U/o1ZqGm0hXjv/n2wGLwgE5F9TkoZYNZpyPTKr1uTmvvgMFnFf8AjOxFXFDgfbOwPRAwbxMvnb8BTjCkYAbAL4AlMivEUMZhcyrGwVSfjRXA4PNH55J+ZkT4lRW00oc0uxix9gBZP8MDznqWtmPuxPYD19hwMImGmbk129PphEPOALHEy2KtiZrACM8g+xB+xy29K8QyzPWpnXywVkO9tQVGxq2COIjdu3H4ePy9xWVfSwB3VSwUEgFj2UepN+wvJrxB4YWCWNIJxqPMUt8It0rm2VbtSPiB+RwLj1aSKTT+bpDAzKwjdfIeE7Z/gP5pBY27jzfaxljiGkjF/wBNgUA1aJoUFnkDiM80D6+mUqTwLLNqUjG1ImVHkWgghsDdUd/FfxFW+osURl/j8IaRNMYPJUxlg53H4i3bcZO4bnj0GBQn1CedL5uoiESzyGFki0ku6OS2L35Z2sTsvgfTF+r6uKOKVYtTKuoXbQkj00Y7fEKEYJYoxAH9qsf9O8I6WPU6iOX9t5SbhEI7JUkEbWVrZwtblod+AcmPFfhnTS6eSdY9j/7UukLGRqWtvl8bQeCbHHJwInoDh4IPLfVSbmED+UfLWKYliN6ceUpXaQaI4NZCeP62QXJOGdTJ5MpZ2qyqSsSfgsbqXvz6Y08Gzzrqo3hWZlV0MyxXRQkgeZ6be5N/pkH1PezeY7SOHLbJJNxLqpKiiT6AVXpgRcowmHfCXgCMEjCg4YHA5WIII7ggj6g2P5ZtXSNaJoI5R++oY/Xsw+4OYpmgfht1ImOWEnhCJF+Qc7WH/FR/XAt2rYbcofVWt2y69SmAjJ+uULVTWxOAio4zsFTwOc7A9AE4AwWOE3cYAtJWF8zEJMMiYCqPeVX8TNWV0EoBotsU/wC6zC8tC8d8rH4hBG6fqC3oq7f97ctVgYU5wgw74TAdRqCMRlirD6afacdSjcLHtgR65K+Hus/0bULIDxRVjtDkDg/lJ+IAgWARxfytDo8iJMryx+YimylWGI7Bh6r7jJTxfq9PqJUfSwiIbKl2jajPfG1aFULB4F4Fk8ReLkl/o40Ts0wCqojB/ZkNZA3rucsdlXwApsG+Lro9NqX06q5ggnuyQGlUE32QkKrg/wC8AR25rMl8H6jyNQ7gAyLDJ5V1Qc0u6jwaUsazZNHq9wemPmMqfA7BdkgUbk8vlkYFXYnb8W7i8DLur9L1Gg1IfeVcneJAzVMLt7PrfqCPn7YXqnjHUSmX9oyLI+5VV3uNSrIYQRwUO4kjLV+K2oHl6aIm5AzOe3CUF5+rfyzPlI9awLf+GfXIIvNEzaeJ96IjfGs0gc8JYtSoah24/jk3+JnT4m0waWZUkEjnT7lq6S309rxzVgt2NDnnMxlVlZZI2Kup4ZeCD7g+hwsvVZ3QI8rsgVU2E/DSEsvHqbJ57898CPnGNxjiY4jgBWDnXnXgdlh8Canbqwp/+Yjp+tbh/wAuV0Y40E2yWNj2V1Jrg1fPP0JwNQ65IVgbuD2/75Si3rlu8XjbEAO26qv0ANZTQMBZew4zsOqCuxwMDe2kxBpsUmTGzLgKq4Jx7GBWRynHMUmAfU9szv8AFdhHo40BNyT3XuEUn7WRl91j/DmSfi31DfqIY/SOLd+sjE/yAwKE+FrBOBeAAxeCajeIHOBwJvoXSp9R5nkRPJtG5tv7vsO/J+Q5xEEXXFjgggggjjsfXHfhbxdPoifK2EMbIYkAtxRNd6r/AAyO1U5klaRyC7szuQAAWY2ePTvgcSysGViGXsRwfnli6N41OnWRhAvnEII3Jdk7gH9mTSkKLFVlbPJzpbrA0vwj4WbWsdZrG8wvyAKqhdDjihxQv4dpBXnLsOlaWzF5CcKCR5fw0d4oMRV0zdjxeVeTWJN0cmJ5RtUX5T7ZAAQWBJdzWw8qzE17dsT0PjFDJDOutjj0iRhJdO4Pm70VhQUKbZvhawb4wGvj3wWsSGeBSFH54wCQt8lxXYc/JQB75mk785uXiaRR02QliwaO1LgWQ/xKSNjAUGAsj25HfMMmiwE51FAjv642xWTEScAc7AGGAwBzqwCMEYGidXm83Q6eT+sEJ+u0g/xB+2V1Y7yT6dPv6UB/6U7If1+MH/3HIs/XAeKBWdiSNwPpnYG9TLjLUkgY/kIxtIAcCKM5JrnJOB8IdOMNtrAa9WmOwgd+wzEPGuv83WSG7ChYx/cFEfe80zxbr308c0wPZQieoDvwDXv3OYu7Wee/+ecApwBgkYFYHHC4cYGBafDPgGfWQNLG0a1YRWJDSEd6ofDzwCe5ythSCQQQQSCPYg0R98d9M69PBfkyFLVl4q6Y2aJ9bJo+l43Sf359b72T63gLRD3x83TpKvynA99r+4Wu3uyj6sPfNJ/DjwlEIU1EgDO/xLe0hQCK5BPbkdxYZgy8ZdI9h42UAaFrQJXbRB9fyrR+Q9sDB+h9ffSt2EkZBUo3xLtatw2ng8FuOOWs3VZPaHxrpI3LjSRgPGqNGFtRXlkjaRRHxSV2J2Dkbhlm/ETwYjQtPClSKPiAuiqgCtqirAAAJKgAHuSMyBm9fTvgWPxN4yl1hAakjWtqfug0Bd/W+e+00boZaOu+AAmijPmIs2nid5G2Uuo3bnCB+CWAVgCRzkcNBpOnjSjUr5smoQTSSFPMWGMi1jSBiCXa1BZu3cZe9FqpNbpNRNHYEizJDGyKhKchSxsknaTRBA57XyQwmY4gRkh1HT7T/gMYMMABikb4SsHbgKyIMSxRW4o5zRYFj8Ky7tPq4v8A7Uq/oSp/mMIB8sb+FpwrzA/vQsB+jKcduwwBROBx6Z2GU8Dvg4G7yLiGzHwS8SlirASTOcA+tYBUkgDFm6YpBsn71gZ1+Ksv+pKvvOt/OlY/zrMjbLj+JepP9LMQYlIVAUXwCw3MfrzlNOB2CqEkAdyQB9SaH8TgYfTvtdTW6mU7f61EfD+vb9cANVp2jYo4Kspog8EEYQLea50zoGj1A8zT6qVbu45RG5Q+qssigmj748bwPHvCyR6WZKvcIUhkv2+BgD9sDPPBHhmHWSMs8rRj8qBa3O5F0CwI9O3rkX4h6SNNqZoFcSCNyofgXwDyBdEXR+YOa4/4b6OwYl1Oneq3wu1fry1fwyu9W/B6RRu00yy/2ZB5b/8AFypP1rAd+Feta+eFRphGYk2qzybr4FsgJdyx59TYsdrAy09N1Yeab9o39ICJFJGPiiV1X8yk+lC6NEU3GZTDLq+mSEU8DMKqRbRuDVOOGAJvaDRIFg1htB4qlikaUU0rclrHf46sfvCzHwe+1h6g4GseMdekOifzSCSoHpbEULA2tQsgWVIFiyLvMWiSOQqLqyAf1oYfxB4jn1jbp3sA2FH5R+aiF7WFcrY5IAu6vIuAgEe1iyO9XzX+fTAuX4tdPKa4uSKaKLYB6Ki7Nv6FT9xl2/CnVbtGF7bNlfOy/wDiuQP4u6dZBpJowW81Cink2vwulD1Y7zx64v8Ag3qbMyHv5aEDtXluVP8Az4FN8e6AQ6zUIOwlYj6P8Y/g2VXNS/Fbw3J57ahU3I6qDtDFlZE5LADhaH5szZG3LsCWxa1I/MbAG35ji698BsFwQucDg4AqmCxw+yxxhSmA66TJUn1Rx9xkqy3kb0XTlpD/AGY2J/gMnHrnAbqOBnYso4zsD0Egw/l3iPngYdNRgdJpq7VkX1LXGNWZjSqCW9qGTDTgrdge/wAsyz8RPFYfTiFOC8lOb5Cr8VfrxgZv17VmWeWRu7uzfoe38KyLOL6hKPe8QwAxSKIsQAOe/wBuSePkLxPLx4d6AYdDqNW1F308qxqR+RCOX+p/lgJaHxa8lcaZ321/rCVJYHbz0Kl+CaLWeKN98Sn8b6lO8QX5iTUkdvQ+YRlQIw8erZezEfL0/jgaD0v8X5w1SpAB/WPn+l96Jr2uvXJeH8aYgVEmnPKgkxSBwpPcUyjt60TmUR60iRXIDFWDU35Wo3Rr0yYk8azG/giAIIra1AE2QBuqj6++Bt3Tet6fXw2qM8bcFZIiy/MEUR+uVbr/AOEsLnfpJRp+fiRyzR0T3Szakexsdu2ZGNawfch8s/8A0yyV9KOXvwJ4vllnSHUTkLe8M00iFthB8uqKtYBNHbdHntgTmp/BOMn9nqnVeOHjVj8+QR+nGOtL+EGnjNu0s9EkLuWMMtcIa5u+bDD0y86bVCQFkKsu6gVIa/e64HOKse2BWZ9RMNGy6eD9rFW2LVMC/lKDUgKk7moUOb9Lyn/hPBK2peagIwWSQClNyDfQTvwQp+V/PNF6t1+PTNGZGCqxa2LKoUL6/EefiZeMJ0fVCdjOsto4ZViHkso2MFMnmILYniwTxY/QITxX8GsEj6mGGJtMVkjlai7KW2FI7t73EE1QFg9xlT6X4NMaazWRPGY1SQaV+6ruH7SX1/Iu5F9STfB4zVdZ06GZSssaSKRVMqtQN+pF5m34l6yPTaVNLpwEWY+aVUEfCAtBrJoUVpQBfJv0IZXtw0Y98UR8BpMA1c+2A78YHl365wjq8Ca8K1WpJ9IB/F1/6Y7vB8IaYGLVufRYVH95mJ/5Rhp464F4CQYe2diIGdgb0ASecWKVktPp91YR9LYwIfWdMdltQPTg/wDTIzqXT4I4GXUwebH6mOMyMCR+bavxr68g5aNSjBaUgMRwSLA/TK11HxONMwOoDKGZUEi/k7Elj6qBXP1wMv6/4O0j22g1kTc7TDK2xgR6KzAH7j9cpeu6fJC5SVCjD0Pr7EEcEfMZrHjLomkkB3+UgNuksNlyW5t0WxIDyfT5ZmfUFaIbA/mxEWhNce5ADHyz8r+uA00GjMjUFZgKLbQT9Bx79s0LrPTp9P0+R5W/2ibNnogK0BXpQFY5/DnSzQaQnyL899wY8WgUBT713r653j6PVLp3aZ1KPahFHC3ZH8sDKGwuGOJlsAbw2/E7zhgGvOJwCcC8B1puoyR1skddpsUxAB45rt6D7ZO6P8RNfGWK6lzusneFcX7gMPh/T7ZWMMDgW/T+LtXqiqPqZA6gbCp2h1UlnVkXh322wJ5Ozb648k8W67RSOo1AcLW0lEkilVgGEkZ2juCt83zlGSQgggkEEEEdwRyCPmDmw6XQv1LQxOyQPGq/Cv5XRiAku0itm10bnuVK1ytMD/pH4nRtL5M6GJyqFChEkLb0VwFNKVBu7N8kixlc8f8AhKeXUmSN/PJZEdPhQxApcRFmihQVuJu0N3d406JqU0h1ellCkTRrJG7C2ZY1eovh4DWL3drQkdxk5qdEvU1SSSRkEcURLxhXYttFoyg8nduKgc/Ge9gYFB1vg3WR/m00n90Bv+UnIt0o0wKn1BBB/UHNU6dDqFaMabWTv8Z3JOkbKFCnuvPqB8JYV68481XUZgrLrNJBqVWLeTFQZ65k2B9yMEF2FIauarsGQMhGJFs1KXwf0/VMyaWUwSqaMLghr27v9i/JFX+U+hyleJPCU2kb9onw9vMXmM/3v3T8jzgOPCMRMU3emZB8vhBP+I++PdTFx88U8Mt/qFAURNISaI3AhaN+vav0wJ4icCOEY+edjgX7YOB6QAziMEYNYFY6t1llclQGUcUf5/fI1PGmnc7WYJuYIFeiCzC+PlfH1rLJL0FCpXnm6JN1fpz6fLMr8c+C54t0ixs6DnegvbX9ZByte/IwI/xh0OGOZ5oXlja1ekhuESc7SXLBUBF8UeSffK94O8LNrtVtcVEhDTMAANpNhB6Wxv8AjkUPNcrEpdrYKiCzyxoAff8AnmtaOBelaOOBiDI5Z5GANFz3F+y0FH0wLSmtjJ2LtG0AAD0rigPaqyq+PNWsmmljBG9KNetj5e1HIrRdYqbe3rx+hNk5K9a1KLJIdl7oSRQ7kA3/AAOBh+7EThyPr9sLX1+xwAzsMB9fsc7b9fscDmOErD7fr9jgbfr9jgcBh6wtfX7HBA+v2OB15pn4W9R0/kyR6hip3mJG3Mq7NQAzKa4HMTGz/XYeuZoF+v2OSfRup+UWFsu7YQ6iyjoSQ20/mUhnUj2b5YFg6rqo5C7hWK6dWjTdVvHIXjjkAqnHFiqrk8gZO9G6DOmngdpiI5NkoCpFMEKKzh3VyC21VFhQSPi4+HK11DxHI0DRqGYFI0MocuoRCCQF2gx2VUc0aGOOgeKNUVEIRJksOqldjK4s+akke1lfv8V8+t4Ftdteskk8rwTxjahfeETZQZCrV8CNvV7H5qN9sYJ1z+jTMZtKunaIbQUV23SMbXedwST4dzBj32AAisV0XjiMIwljYMw2EFFZdl2Q/llPMNk+g/Mee9vYfEOikCKrOtE+T5pdmWtoMZXa7BefhHPqAV9Qk1h0+qQ/tIJfMKkU/wAQKkMAhHxAEgnab22QDWNdXqH058tZDq4i2wI6gvGKHw+YSRIiqCArqB/asY36t4ZikLzReYk6Id3lhgW3dmG5V3EruX9ebIvGnS5NQJkhnRWTa5iZVCKqoSGYoAPiO8m2J/N64BtbKvlQokflKEJEYsAbmJ9eRdk188idQBX+GWDrmm+MivygKD9ABlc1GnI+uAmIT7Z2CJD7HA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9706" name="Picture 10" descr="http://t1.gstatic.com/images?q=tbn:ANd9GcS5YCfZeqI211ZqBSJg7L9DDqdxzc595w7L1dxTg6BW08WPon6W"/>
          <p:cNvPicPr>
            <a:picLocks noChangeAspect="1" noChangeArrowheads="1"/>
          </p:cNvPicPr>
          <p:nvPr/>
        </p:nvPicPr>
        <p:blipFill>
          <a:blip r:embed="rId4" cstate="print"/>
          <a:srcRect b="16924"/>
          <a:stretch>
            <a:fillRect/>
          </a:stretch>
        </p:blipFill>
        <p:spPr bwMode="auto">
          <a:xfrm>
            <a:off x="6143667" y="1124744"/>
            <a:ext cx="3000333" cy="36004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0" y="4941168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Gustavo A. Madero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347864" y="50131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Pedro </a:t>
            </a:r>
            <a:r>
              <a:rPr lang="es-MX" dirty="0" err="1" smtClean="0"/>
              <a:t>Lascuráin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6516216" y="49411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Victoriano Huerta</a:t>
            </a:r>
            <a:endParaRPr lang="es-MX" dirty="0"/>
          </a:p>
        </p:txBody>
      </p:sp>
      <p:sp>
        <p:nvSpPr>
          <p:cNvPr id="10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24136" y="4797152"/>
            <a:ext cx="27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La penitenciaría de </a:t>
            </a:r>
            <a:r>
              <a:rPr lang="es-MX" dirty="0" err="1" smtClean="0"/>
              <a:t>Lecumberri</a:t>
            </a:r>
            <a:r>
              <a:rPr lang="es-MX" dirty="0" smtClean="0"/>
              <a:t> después del magnicidio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5292080" y="4809926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Intendencia de Palacio Nacional, donde estuvieron presos Madero y Pino Suarez</a:t>
            </a:r>
            <a:endParaRPr lang="es-MX" dirty="0"/>
          </a:p>
        </p:txBody>
      </p:sp>
      <p:sp>
        <p:nvSpPr>
          <p:cNvPr id="6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  <p:pic>
        <p:nvPicPr>
          <p:cNvPr id="13314" name="Picture 2" descr="http://www.exploramex.com/epocaIndep/1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048" y="1412776"/>
            <a:ext cx="4427984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908720"/>
            <a:ext cx="48600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>
                <a:latin typeface="Arial" pitchFamily="34" charset="0"/>
                <a:cs typeface="Arial" pitchFamily="34" charset="0"/>
              </a:rPr>
              <a:t>La dictadura </a:t>
            </a:r>
            <a:r>
              <a:rPr lang="es-MX" u="sng" dirty="0" err="1" smtClean="0">
                <a:latin typeface="Arial" pitchFamily="34" charset="0"/>
                <a:cs typeface="Arial" pitchFamily="34" charset="0"/>
              </a:rPr>
              <a:t>huertista</a:t>
            </a:r>
            <a:endParaRPr lang="es-MX" u="sng" dirty="0" smtClean="0">
              <a:latin typeface="Arial" pitchFamily="34" charset="0"/>
              <a:cs typeface="Arial" pitchFamily="34" charset="0"/>
            </a:endParaRPr>
          </a:p>
          <a:p>
            <a:endParaRPr lang="es-MX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Política interna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Ruptura del Pacto de la Embajada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Intentos de pacificación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Enfrentamiento con el Poder Legislativo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Relaciones con la iglesia católica    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Política exterior    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Las difíciles relaciones con Estados Unidos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16016" y="2780928"/>
            <a:ext cx="4176464" cy="35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Aspectos económicos y sociales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Situación económica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La cuestión agraria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Política obrera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La Revolución contra Huerta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Los caudillos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    Venustiano Carranza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     Francisco Villa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La intervención estadounidense en                      Veracruz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       Triunfo revolucionario </a:t>
            </a:r>
            <a:endParaRPr lang="es-MX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Sb45_MsaJvXM9OOdnzmddjWTOyL5CgKW9ykKnX6eg7pAHjX7H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3"/>
            <a:ext cx="3672408" cy="3004697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115616" y="4869160"/>
            <a:ext cx="292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Los cuatro militares autores del “cuartelazo”</a:t>
            </a:r>
            <a:endParaRPr lang="es-MX" dirty="0"/>
          </a:p>
        </p:txBody>
      </p:sp>
      <p:pic>
        <p:nvPicPr>
          <p:cNvPr id="5" name="Picture 2" descr="http://t0.gstatic.com/images?q=tbn:ANd9GcR66xLsn2SsjMisPxiEPIHXYzSFm0DdE0_xFvZ-gv2yoy7MhDE3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0717" y="1484784"/>
            <a:ext cx="4208636" cy="295232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178952" y="4869160"/>
            <a:ext cx="240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Victoriano Huerta con su primer gabinete</a:t>
            </a:r>
            <a:endParaRPr lang="es-MX" dirty="0"/>
          </a:p>
        </p:txBody>
      </p:sp>
      <p:sp>
        <p:nvSpPr>
          <p:cNvPr id="7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t0.gstatic.com/images?q=tbn:ANd9GcStRbg2bC7GIJppqZQiz8iyAbjMWYyEw1kJQkRVRvQAZySakJb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2793" y="2060848"/>
            <a:ext cx="3245431" cy="2304256"/>
          </a:xfrm>
          <a:prstGeom prst="rect">
            <a:avLst/>
          </a:prstGeom>
          <a:noFill/>
        </p:spPr>
      </p:pic>
      <p:pic>
        <p:nvPicPr>
          <p:cNvPr id="31750" name="Picture 6" descr="http://t1.gstatic.com/images?q=tbn:ANd9GcSPya8NOK6wc5OJGiNLk60Bd3hvgFlRgz0tjfp8w1oH2nAlJp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980728"/>
            <a:ext cx="2395682" cy="338437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491880" y="494116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Alianza entre Huerta y Orozco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804248" y="48691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Belisario Domínguez</a:t>
            </a:r>
            <a:endParaRPr lang="es-MX" dirty="0"/>
          </a:p>
        </p:txBody>
      </p:sp>
      <p:sp>
        <p:nvSpPr>
          <p:cNvPr id="8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3.gstatic.com/images?q=tbn:ANd9GcS9Zy-AGPcgX3MgHrQE7ljk8tE_ioOAWLT7CTDATehX0T7x8jQS"/>
          <p:cNvPicPr>
            <a:picLocks noChangeAspect="1" noChangeArrowheads="1"/>
          </p:cNvPicPr>
          <p:nvPr/>
        </p:nvPicPr>
        <p:blipFill>
          <a:blip r:embed="rId2" cstate="print"/>
          <a:srcRect b="15689"/>
          <a:stretch>
            <a:fillRect/>
          </a:stretch>
        </p:blipFill>
        <p:spPr bwMode="auto">
          <a:xfrm>
            <a:off x="72008" y="1268761"/>
            <a:ext cx="2771800" cy="3312368"/>
          </a:xfrm>
          <a:prstGeom prst="rect">
            <a:avLst/>
          </a:prstGeom>
          <a:noFill/>
        </p:spPr>
      </p:pic>
      <p:pic>
        <p:nvPicPr>
          <p:cNvPr id="32774" name="Picture 6" descr="http://t3.gstatic.com/images?q=tbn:ANd9GcQWPi9a7GpM935XJamUg4IJbBPPHu6HwHYKMMea-6tscjtrtRx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8838" y="1268760"/>
            <a:ext cx="3247338" cy="3320477"/>
          </a:xfrm>
          <a:prstGeom prst="rect">
            <a:avLst/>
          </a:prstGeom>
          <a:noFill/>
        </p:spPr>
      </p:pic>
      <p:pic>
        <p:nvPicPr>
          <p:cNvPr id="32778" name="Picture 10" descr="http://t2.gstatic.com/images?q=tbn:ANd9GcSDFyZ-sTVwMGhZMD4PJuM8EC38U7XLdH8HzRr2_-LY6b8T6xKWvw"/>
          <p:cNvPicPr>
            <a:picLocks noChangeAspect="1" noChangeArrowheads="1"/>
          </p:cNvPicPr>
          <p:nvPr/>
        </p:nvPicPr>
        <p:blipFill>
          <a:blip r:embed="rId4" cstate="print"/>
          <a:srcRect b="14738"/>
          <a:stretch>
            <a:fillRect/>
          </a:stretch>
        </p:blipFill>
        <p:spPr bwMode="auto">
          <a:xfrm>
            <a:off x="6261546" y="1268761"/>
            <a:ext cx="2774950" cy="3312368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0" y="4941168"/>
            <a:ext cx="27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Woodrow</a:t>
            </a:r>
            <a:r>
              <a:rPr lang="es-MX" dirty="0" smtClean="0"/>
              <a:t> Wilson, presidente de Estados Unidos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059832" y="524326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Federico Gamboa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6192688" y="4953942"/>
            <a:ext cx="284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Venustiano Carranza, primer jefe del ejercito constitucionalista</a:t>
            </a:r>
            <a:endParaRPr lang="es-MX" dirty="0"/>
          </a:p>
        </p:txBody>
      </p:sp>
      <p:sp>
        <p:nvSpPr>
          <p:cNvPr id="10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80992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Hacienda de Guadalupe, </a:t>
            </a:r>
            <a:r>
              <a:rPr lang="es-MX" dirty="0" err="1" smtClean="0"/>
              <a:t>Coah</a:t>
            </a:r>
            <a:r>
              <a:rPr lang="es-MX" dirty="0" smtClean="0"/>
              <a:t>., donde se firmó el Plan </a:t>
            </a:r>
            <a:r>
              <a:rPr lang="es-MX" dirty="0" err="1" smtClean="0"/>
              <a:t>carrancista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3275856" y="494290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Carranza inicia la revolución contra Huerta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588224" y="480992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Francisco Villa en el tren que lo condujo a la capital</a:t>
            </a:r>
            <a:endParaRPr lang="es-MX" dirty="0"/>
          </a:p>
        </p:txBody>
      </p:sp>
      <p:pic>
        <p:nvPicPr>
          <p:cNvPr id="34818" name="Picture 2" descr="http://t0.gstatic.com/images?q=tbn:ANd9GcRJtt99mmKX_Rc5HYq4rfT-G8k1FJDhe2X8-fBE_YWJ87-XPFd_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42483"/>
            <a:ext cx="3096343" cy="3222621"/>
          </a:xfrm>
          <a:prstGeom prst="rect">
            <a:avLst/>
          </a:prstGeom>
          <a:noFill/>
        </p:spPr>
      </p:pic>
      <p:sp>
        <p:nvSpPr>
          <p:cNvPr id="6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500388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Villa, el “Centauro del Norte”</a:t>
            </a:r>
            <a:endParaRPr lang="es-MX" dirty="0"/>
          </a:p>
        </p:txBody>
      </p:sp>
      <p:pic>
        <p:nvPicPr>
          <p:cNvPr id="35842" name="Picture 2" descr="http://t1.gstatic.com/images?q=tbn:ANd9GcQ_aHfVotAtMf6TBk0m_8yllvLAJbMlUA15LC9YxKi3E_gY97Y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845" y="1700808"/>
            <a:ext cx="4144155" cy="2808312"/>
          </a:xfrm>
          <a:prstGeom prst="rect">
            <a:avLst/>
          </a:prstGeom>
          <a:noFill/>
        </p:spPr>
      </p:pic>
      <p:pic>
        <p:nvPicPr>
          <p:cNvPr id="35844" name="Picture 4" descr="http://t2.gstatic.com/images?q=tbn:ANd9GcQXZib6Xj_XlJiJ_pVojdwkwAsmfV0qpC12iS_hqGgZZgjwmrH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24744"/>
            <a:ext cx="2880320" cy="362920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004048" y="50038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Emiliano Zapata</a:t>
            </a:r>
            <a:endParaRPr lang="es-MX" dirty="0"/>
          </a:p>
        </p:txBody>
      </p:sp>
      <p:sp>
        <p:nvSpPr>
          <p:cNvPr id="6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0.gstatic.com/images?q=tbn:ANd9GcSR1ioxk0FcSxcOFDle5Gyz0oOJ3fCQbjqvCjgyNq2WCNOWV4iY6Q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1340768"/>
            <a:ext cx="3275856" cy="3168352"/>
          </a:xfrm>
          <a:prstGeom prst="rect">
            <a:avLst/>
          </a:prstGeom>
          <a:noFill/>
        </p:spPr>
      </p:pic>
      <p:sp>
        <p:nvSpPr>
          <p:cNvPr id="10244" name="AutoShape 4" descr="data:image/jpg;base64,/9j/4AAQSkZJRgABAQAAAQABAAD/2wCEAAkGBhMSERQUExQUFBQWFBQYGBQVFxcVFRUWFxQYFhYXFhQYHCYfFxkjGRUVHy8gIygpLCwsFx4xNTAqNSYrLCkBCQoKBQUFDQUFDSkYEhgpKSkpKSkpKSkpKSkpKSkpKSkpKSkpKSkpKSkpKSkpKSkpKSkpKSkpKSkpKSkpKSkpKf/AABEIAO4AyAMBIgACEQEDEQH/xAAcAAAABwEBAAAAAAAAAAAAAAAAAQIDBAUGBwj/xABDEAABAgQDBgMFBAkDAwUAAAABAhEAAyExBBJBBQYiUWGBE3GRMkJSobEHI8HwFDNicoKS0eHxJEOiFWPCFzRTc7L/xAAUAQEAAAAAAAAAAAAAAAAAAAAA/8QAFBEBAAAAAAAAAAAAAAAAAAAAAP/aAAwDAQACEQMRAD8A5GBDSofIcUhhUAlcJgzBNAAwUGYJoA4KBAgCgQIMCAEACLLBYBJIBPmTYeWnO8bLC7jq8Nwm44TnHMcTJYW5wGCRgZhshXo31hwbKmch/MI6fgPszzJ41rSb0AIN6c+9Ymf+nkuXlb9JWNQjwz58KgKesByHEYCZL9pJHW49RDEd2Gz5MqWsIwS1n/45qQUlQ1DuAWJtyjmm8+x05wrwThlrGbwwXDHUA1ALGkBk4ESMXgVSyHsbH+0MQBQUGYKAKBAMCAIwHgQUApMCDECAnzgziIi4lLDmI64BLQAmFhMGEwCMsEUw+EQSkQEcwUOKENkQBRJRLamtO5MMSk1i83cwXiTQVCgLwG93C3IRSdOJJoUp0HXrHS5OBQNIp9hsEgCzReIU9oCQhAFgBCoaC4dRAGC5r84xe/26PjkTkEBQASXsQDR+9B6axsyqEqQFApVUKDEdCGPygOczdzpOIwfhr4FhRCZre87JKuhVTp0jjeNwa5MxcuYGWhRSodQWjru8GJ/QcUZU1Sjh8Qmp0Q7IJfoQD3Mcy3mmZpxJJUqxUpnVqlyL0+sBUQUHBQBGCgzBQAgQIEAoQIIQICcow2EQ6tMIEAtEiHBIhclUPqS0BGVLAhopiZlhBlQEFSYZUInzJURJqIAsMl3/AHTG33VwIZHxEVjFYJQCq2YxpcJtkyEIyVVkbmElzU89IDsGwiCG5NGiEukcc2HtfaKlhaEFXJGZCSqlSUGqh5Ne8ajYu+eJMzwsRLSFktwGx5KF3FBAbmWK3eJGWMtvJJxstSjKWgSlJa3Ekm5jCDeDFgrTNxiWJoStMogvpRlB9DfnAdhmCkNoMYXZG+eIkSk/pKTORU+NLHiJY2BmJ9lmNTzjdSZwWkKTYgHyfQ9YDD/a/h3w8s0PGADqlTFiC2ocX0Ecc2lM4EgsSkgZhHf94tj/AKUfDLMEuPNwR58o4ZvNgihSwAooTMyFeVWQKBIbOQz94CgEAwIBgEwIOCgBAgQIBSRAgkwIC4myYjmXFgpd3EQn5QDklLQ8s1hhBiQmtoB1CHhwYeFhRYCHUVEBXzsPEGdKi8COQeIeOkgEwFKE1HnGhwWFK2KRxBwOlaRQz0Rt/s/xyAv7wA5hToQWP0gLzd7ceVNTh1FZTNQomYVSUTCsKFQM5IcOQ5BumgIeLjw5Z20CkqyplKVlUQQDQJSNcoBNCS1rUjUulKBkpT1/Lxh93VCbtNartnD82oW6C0B1DFyxMTlUHBDMbEdYxk7c+WZUzDLlrTLXNRM8SSoBWdNi6gTalQejRtJyDlDaRFROzWoRQj83gIGyt15Ek5pYWlRBzErUrxSSSpUwEspRJJJ1pyETkyQgMkAAaaNyA0EGJzfn8Ijrm1JgHkTBnroHf8Ipt+JCjhZ6CUIwwwuJUuVlB4gjNKObQheW14shhhMTMQuykN2PlGL+1/aCpOypUkkhc6YlBr7ksFag/n4cBxBMCCECABgoOCgBAgQIBSYEBMCAusTOiETDi4byGAclzInYa/SIEsRKlKaAs1KAN3hapiWiuE2DTOq0BYyyzddIanyHeEImWMOzJ1ICmxkhoXsXGZVAagkg9D/d/WF4k3ivkqyzEnR29YDr2G3pAwhUSxCCB5mgMYDBLxSVmfIzBKaqWfZqQS/UuC12iHL2oXZ2y+y9QS4YkasHb+0SMJtxaCU0IZaMuVw6wriZ2LMkUYsYDXbN+0GbMmoTiMQuXLSQSZSEcYYjKt39pRADM146bh8bKmZJktSasCHBcc35iOFbHnjxCVIJyy0fd5czpSQFKA95kklr0MXWxtmBC0kYjKw8VLKZKkkgKToAcpSX69CIDs0+VDJlRB2Nt5E2UAVgrS4UzXFO+lusWaFghxrAIwmJQmYUFSUryZ2JA4EliqugOscI+1Xe5OOxv3Ss0iSnw5Z0UXeZM/iUKHkkRafbjiHxkhHw4Zz5rmKP0AjnMABAg4EAIKDgoAoEHBGAMQIECAuclIGTWFKUe0JUvlAFBBcJgBMA/Lg5iYJEPqmJIMAhC6Qa5sNpmNaGJs2AE9cQVqq8KmzYYUqAlygCH0i+2TJCpiczBJDrLFmyuwbuHoHVFFgZZKCeSgO7OH+cW+yVAzAFBsoJfSgLOOhIVTk2sBY7J2IqYoFHiJIKRmAIKFBRcjUOMrU10rEnamAEuUgZs5AISAAFM6gpLO/veTHpEzB7w+ChRSHZCw7jMwALqAoSXAe5dhrDG0NrEgLVxTcqpSQkVzMsKIUGyhNA+pc9YB/czZxmTQVFeUKFlNSrEs9LeZEdSw+JqAL+kYHdnCKll6GZML5E6Al+LlqegIEdB2Ps1XmfeXoPL8IDiX2wKV/1WbmBAEuSEuKFOQVB1Dv84xcdt+33YKVS5GIT7UtGQjnLz0PZR/5RxMQAgQcFACARBQHgBBQcFAHAgoEBdGYGiOV1gLVCS2kA5mhaDDKYWTAPGZCDMhCZkEusArxoZmTYbXDZVAJWYRBqMNqXygNxuhsb9JwGMQkPMC5KkD4ihKiUg6EgkDmWjPBFWJLgnmC9iCPO4PLSNz9l6SnDE6rnKP8AKAB9D6xpNrbhycfPzS5n6PiAhC5zIzJmy1KUgLyOGm5kGrh2rWsBg9j7GUtISCGAv3dz1t6Rrd3dxVLI8MFrFdhb4jTnYxtdg7g4TDD2VTl04pxzCnKWGQO4J6xqPE/wKD00gKfZG6kqQljxHVnq3xKNVfKLtJAGiUgeQAFz0hDxjN995ElsLKUFFz4xSRQJZpT6lyCoCwobtAQdvYxOOmrBDyinIkc0c+5q0cQ25sdWGnKQp8rnIrRaXoQeYsRHWcMSCXNKuLGz276Q3tXZ0rESiiYAQC4NlJIdykwHG4EXm8G6czDjOg+JJJPEBxJZqLGl72MULwBwIDwHgDgjAgQAgQIEBPVCCuApcNFUA4JkKzQzEjDSs6gnR/J+jwCBNarP9PWDM8kUA7P9YutsYFKEJSw7RFGFySxbMamAppgP+YQSWifPw2UpeuYw9icEE3rag62eAqMkGqUQB1NIs/8AppXMRLAqpj5Am8aHdPZiJ+15EuhlSSSSfZKZCConyKh84DQ7oY+Vhdmy5s9WRHHo6lLzqZKU6qp9YPcbffxdtlRGSTiQZCAq6QlI8AHQEqS56rMZPfvaEvEY5UvDn/TynSgD2c15qh5revIDSImDwk0zpMqRlXPzp8MIJ8RMwcSC9qEP2gPTrNDuSj2u5NKXJeK/Yu1Js2Ukz8NMkzW408KkZtSlYV7NzWojH73b0nEPJlH7h2JBrOY1t/tgt+95XBnfLf8AUWk4MsFukTqgr5lBHsygHJVcgUYF4zeHwoloBFQmpcOpXxKI0oSWERdjYQzVHEEOisuULuke2scgogAdB62CppBZ6EsSObhgl7E8u7QEmViOEanSt+yh1GsLSoGhcU5HUdHiFh1M6AWAHC5cZSzprShp5EQ6VeQdmYJe5d6s0A6iaMocOHAIIdwacTjpGP23uOlQC8OQgl3lq9kkV4Fe75Rp1TWNfjToz0CqVNKn6xEXPIyg2zrrU0p6XHpAcyxeCXKVlmJUg3Yi45g2I8oZjps1KJiAmYgLTlUWPRyWao0jP7V3MTVUgkf9tddW4V/19YDJQIexmCXKLTElJ62PkRSGYAQIBgQElZhLwFKrBPAO4eUVqCRcn05ntF7snAguUVyqZ/qfWKjAKKXUA9CC1WH4Rfbv46XnZNOYN/TWAj7cmlWJQge6AYZxk8OB/kxHxGKCsTOXYAkDsWEFsqSZi1LNQD2e8BbLwKTLCiObD4dBWE7VbNQUa+jjqIdmmiagcIdudzELa08hASHKlEU76dzAW+6+CbD4jFqBfgkyf3lGpB8h8ooZG0lYfx1ocKXLVJB5ZyCs+eUERst5WwsrDYUf7MszVtrMUMqX8nWa8xGVxOzml4Z65/HmEEcilCARrxPAV2xRLBdZADakByLgP5iO4/ZBuuhGHGNIBmTc6ZTEES5QUUnK3vrIJJ5MKVfgScQtCq3SMteQeh+cdT3OxuJk4NcokokzyJiJbtMSliFsfdTMOWnIE0zVDW7372CbnkSFPLDpmTAf1hdsiFCyQbnU0FAXwG18QWTJRRU05AQPZBHGpuiX+UXpQGSzNclm8jS1P/1FHspBmz5s81CCqTLf2afrVnk9B5AwF0iWmWjIlglKQGDFgAwCTrbvWIq1u70uXtlB1PU0/Jo7PmhgB/kv8uY/yIhE92Lv8Sjamt3bWAeCcwSxY3SfhowURq4YNyr5BcxawDWWHAbhUsp1dVk6cz1htE3UsokhxoSbW0cd26xMCStlVcNmPMuz/T09AiFDlIGX2nZzoH1L0r2hmdLy60CVagM9L/m8WaEBw1CElmF2zAn5xBMoEaVTcMxr53rAIw8ot/AfOv4VgpqwhKiprMKakin55HlEuUtKJZUSBwCp5cLB+xikw80z5i1E8IKkpFmDgO3UAHyPnAS5eGCwc4SXITloU1BAIB716RRbZ3WQUKVJGVQD5HooM5AGigG9DGjlpygNylkfnrWEhgpOl+Ro6ufQQHLzAh7GSckxafhUofM/2gQBlMFAJgINRASNmbW8GY5DpLAiLPePZwRkxElwlWUlrAmo9Yqp+znlpmJLvcd41GJmNssvchIr5wGOE41JuSfnGk3al/6dR5qUTbRoy0aTZJAwwa5VUc3V/aAlJWAC1XNO9Ik7ubP/AEnaeHQfZQoTFO3soLv5OBFdMmZUBqWvq7n8Yvtz1HD4PG4165DKln9opYMOhUPSAr9o404vGzVA8K5pJOglpJy9iEpPcRYbyJEtOGUfaEudQ8xMCmI0CXSO0QtxZYzLcOKAgj4WLPzPCIvV7MRiFS1zAVSpXikJNpi1qS4VSqEkAnmaaGAqd1d1fEUnE4hLhReVKPvm+dYPuuzDW9r6+anOTU1UwJqQARWocFmPcwhc9TKDhwAARRlGnZgT/LAyEAkuC2WrUJtUg1AcenOAqN4doKlSyU1Ws5JYGpNBT0PaJWDwHgyUyh7qWUdXd1P1KjbnFU5n7QYVRhkuLN4qqJdzcGvmIu8Wrypc9XteoY61rAQ5qufDcBz7Aape9nt+IhklgSAH0ejBzU6C5tz6CBiwCUlQBysSCPeZsr6AA169oWsaHX2rNWmX8Ob+UA2DQEUJbKCA4qx8iD6E9KW0nhOUijmrcv7mK2UlmJqVGnlRnNNGiaFMzD3nOrAgaDRxT/EAqeq2lFfUGvzhtIOXlw9KfT86wJgqC+irgFvPnWFylgJq1E1Y2Gp9HvAZ7b80zJhw4LJQhCluXAIAyo7kxbYWVwpNMwRXq5+tCe0Uu7K/FmTZqgD4hKmNGAU6fJgE16RerSWJD0CXBHQGo/DygCmgpKS7BknoyUqLvYuaQxNmEhJetA4b4VGtbw6qWCkBw4ypreoI5w2E00FVLpUfCnR/igOf7wobEzeqn9QDBRJ3ukFOJJIYKQhQ5EM34QICpJhUs1ggmsPbOTmmt6QE/B5klmdBi23oxn+lSkBgSB6VMK2fKDgGnTT82iv32nAKRLHugk+ZgM7KS5i22biCEANQmh9RFXhjV+hi42Yv7oAlw5IHW+lecA/jJgUWSCasA/RvrGn3x/0uz8FhKAqeatr3p81H+WIG5+zPGxsoPwoBmqZi2VJYNo6iBCN/cb4+JWoWRllJA5pFWHVZVAO7u4QqX4QLBYCpihcIFwnkpT05ZSY1Anu9AlJ4gkVAQj2QHNa8ukN7L3fOGwT5SV5FKmLayiizjRKSbW7wygkpSaVZKS/JLqtcAtXzgLGSBQUcOomjubEt2POp5xF2ntFMqWVmgSkr0IJZkD1I/Lw5Imgpd2CqAUokcvn/ACiMvvbiTN8HDpNZyw4uyXp9f+IgLDc/CqGHMwjjnqKybUNBXkA57npFmsAtlsCQlndzr+HRhyidMkiWgIDBgAP2UMAB9PSIEs8XKmtGcUryFfn3CKpAuRUaCpzX7gelUwUlDB1VSgZlH4laB+Zs/wC8YnJwxOUO5JOU9blZAt7rebaRAxhSQtKfZRVwKKW/EaHy52gJMtBKnPx/i4LP0vDqXK08iTqRQ5dPzeG0YVs1A+dJtT2VEfhDgOVTswC21s7l28oBsTXPXLd6NmanJvwiBvNi8mFmB6rTLlj+KpP8oVBT1ZZjh6gJrWpr56H1ir2+fGxAkgkoQSpTWcghIPJkg0/bgImxsahBYZiQkVSC1fLtGvlTQQq4qOd2avyvzjM4XBmXNyNQKQOWhd40uAFHJ95wejj8DANz7KZquR5pSWpDGFRxUo6QljZkpCifWJhKTl5kKNG1Gpe8MYUNQVL5Q76rZyDyD+kBk998OXkK/wC3kPmFEj/yHaBD+/KtHNJhAB0HEoU0oYKAzU2Q0sH3j8hpDuyJyZa8yq6eUO4jATC3CbWblR/lFdNkkQG5w4SogjnpWMlvFNzYhXYRZbr4xQCw/sgn1p27RR4pWaYo8zAJlihifg0cKf2n8uUV6otcLhFKVLRL9pYSlIvxKp9TAdA3QT+jYDFYxTOpJCDSoRwpAGjqPeMfu7hziMZJQurErU9QVEuX7n5Rt/tCCZGGkYNNAVpCtCZchAKvVZHpFBuFhWVOnGlcgOlGCqNWqw3LKYDbq2ivjlpyKyeOUHiCkS5xzKSUPkVlUVAK0GVxQRnsH9yEouyAwIYgq5AdGHaJcyk46ZglJLVYVWaUuQO8DFYTOkTBd1KDHRFEgV5gjtAJmJNQLeyGINxWlwHHzij3VkDE7TmTS5l4dPD1L5UB+Z4jD2J2vkkKe6Uqa1CeHlzIiy+y7AkYVU0/7kzMXo7OlIfWx9YC22ghyofE2Y20oPQxWS6l9CHJ1A1PNyxAbQdYnY9XEQXId1cwDRn5nrzhuTJLg6qJbRhWrcgRTtAIxc4MouMxTVtE1YWo+vmrlFfs2U+YWdCGD2bKDTvXzhWImNMezg5hYqOY1bm2usO4R3UQ7lAPlYkeV/U9gkCeOJm903auVmbvpyiBtfHBJu4Oe2pfKlq3dUIXjCFLCvgSxs9Wa9DEfbmGzoXYEEqerCigSz1YHSAh43bKRKSpWU5JgUBY8AYAO9CRELdaVmmKmKVViVvopR+mUKjMzJniLSK5XAA6UH5840m68yk56ByfkB9CfWAtJufxEqBd8xrpyDdGiywy6AA0yU7vqQWuIqps41c2QB5O3zLn07xPw0/hWaBg2moZm/hMBKZ1VTRm7lixejX+cHgiHUrRyrlolvOpgxM4if3yT+6k16V+sHhpQCi9Bwq5+ymjJ1qBAYvfuZ9/lFr8/dSn8DAhG/8A/wC7IBcBCR6U/AwIDZYnETJLGXhU4lExKVCaggu4BY8v7RW7Q29KSAZ+DMtKiQTlYg9Ocajd/YEvCpJlqUty3tFr8of25hkTZSkzgnKRrodSDp5wHIcVjpSVL8AEBR15corHrE7bOzkSlkIVmSbc/ItENAgDCY3/ANlWyhOxRXM9nDgEP8ZJCKWoAfrGFle0Kax2Pc4DB7IOIVQzBOnk0t+rQG1sKdYDHb+7V8TFz1AnLLT4YBrUnNMYn2a/SNNuhsb/AEctIKEkKTmzKAKlqR4pRXVluQLBi2kYyTs5WInypRqpajMm+QeYu1fZZIPWOgzJqkLUmWpUsqMtCwMhSVBwZnGklKgGBUlnGUGwMBVTBmStwQpIWFA8SkrcoarjTTQUh+RNZJS7kJQlnqTlCzXk8Kw+HSlgkkBS1LIUSqgJD8Rr71X1ENYiflGYhmSqZ/ES406C+kBj99cQM5Snm3N2HbXLHTNiYdMnDSpVsqA72drjvHLJEjx9oSkioCwo0sE8X0AEdaxiKU0qQOY0/DuYCmnHOs5gwDKJ56prqGJP8UO4Ui9XzCgL290d3+cRsXPKWSkgqfMpQsT8IfWr9xyeJCZwdR0cKuWDkm/Pr/WArcZLBUBq6hqQxb+pMOYRJ4BbgULdFD8flB4n27WW2tje1hQQ9hsMTlFSczasHy2cdwIBGKw6VD2QOFGlzmY6eUVSZSkTWUHQrxHFfZbKxdvii7n4MpAUSDRmetJlLM3yiJiyeM2YTGfopJ+qjAcwXhfCnrRfItSX5gEsfRjFtsGflQoE0K2OtSAz+kVOMxDzphOsxX1I/pGj2Fs/MgkkMZuawomWgZjXqW/hMBPn5VmlXUBQ6Al/r8omYSXzJdShpyFLa8RMVUjCrBFWDkm4YBP9frFphlBw9wFElgpswU/b+ogJEsFQcG6Ujl7S2r2/vAM0gpsMz1s4KjfsCIjTp5DAfsW6JUWH/HT6xHM1yMpYksH6DKPRzSAz2/iicYp3qlKq3ZTqHyIgRG3wnZsZMNaZE16ISP6QIDs2BxSB93JAZnqxYt9YkT1KUlWbKQRZrBquekZPZ+8ctJzsKLzOLeXpGpTj0zEhSKpPENHSbDk8BzPe7dkpJWhIADuE6RkfDb+kdvxGz0rSoE8LMTyez+t449t7AeDPWh3ALjRwYBOxsAqfiJctN1KSLWBUH+Tx0n7WdreDKk4VBGUhDgaJQXI7nLFZ9lew6qxJ4mQ4a6SVszHUhPzjLb649WIxszVlFAHl5dACYDXbkYJ0zcasX4JejpFSRyBVR/2DF7iEe6AHDIu/GousV0oR2paLjd3ZcsyEyBmJlqTLISElKfukzETZgNkKofN+sZnDKPEvMiYJZUAtBdKlgsVA6lhmBPaAfxEriUxUwZAFXr7RY6FvnFRvJimlKbVTB6Hhoqlqlhyi3JKQSzBKSWPM9X0HPlGU3xxBCQgPwhjWgJqq1r/KAb+zPCZ8Wua/6tIbzWW+gjfbVxAlozlsynCbvUsK8qk9ozP2V4ceHPUbFaa29kNf594nbSxHjLKgTlbho7gKAp2GggGprkl2dgeoPB25D0iZKWCWfQU8md+v9YiIlkEtfLzLtw2I7+kOpB15A2UOVCOVBAOTUs41dOhp7VqflockzxQcT+IObHs1GCYjTyakv7pevkzae1CxLZQ/+wVry/p9IBGIxBKD0SKKN/vKUf8ALiIG2iyJiqf7nOjlAvrr+bSEPlcfCnW5KyBpXy7xX7yTPuZnXMTWnt8u0Bz1Zc9z9Y1m7gEyRlSvKtAYgk1zqJLdg9NAecZhGGJNolbHxRkzkrdkgjNyKS2b5QGyRKUl0rBoEpJ90ks/01iRiaPlY0AA8yH+SbdIuzs8TUA0UFFy1akOQGF7/wB4rVYDMHqSVqU4qkM6m9c/8wgIOIlgUJDhWXk+VOUsdBw38ogrB4SaVHYkk27k94uJYJyg1IC1FwE+1QAg+Rbm8QNrSfDSSXAVwgGt6hzyAT+RAYjbE7PiJqtCtTeQLD5QIizZmZRPMk+peBAdHXh0oQzJKixDv7JFafm8bDd3L4AlkFSgVINDQO4poz9mjO4bZilKQQoAqISLsnl2jtW7u7ErCSsieJRYrWbrUzdkiwGggObz9qSZU3LNmyZaiGUla0jyPIdzpGM+0vY4eViEZVIU6CtBdBN08QcPcU1Edt3z3Ik42SaBE1IJTMA9Uq5pMcRw4H6NMkJfLMM0qB9l5aXSoNZQKBxXuIDS7CWMJsiXMJA+5CmsXYqSB/ERGE3Y2R4s5a85KmWUpAKlTSUKmTkhLgqV4YXlAuop0eN59oWGTKwGBkB/1cryOVAvrqPSM3uXhRKxEya5eVh50xDXSoZUuORykjW9jaA1M/ZiVrWmbkUyuGYEZVGQgNIkrNkkZnUzHMGqxEKVhgGSlNKqLMHt60yirXPOMLKxsyWMudwyRYWS2ltI0Wy96UKCsyFZqVBcZRYF9ai3wiAt5mGYCrCqjpqctb8qRzzfJCvFYnRzzBNQ+lm9Y65KQmYkMGcgGmgYgfP5Ry7fFKDOUQCHdTBqOxby0gLrcKURg1BqZlFR04g4HVglz+8OsXX6LnZSXfKaAGpd+bgsDatAdTFjsDY6ZeAkJB9pGclhdQStvIBTdoLB4GiVPos9wCQ7GogKfDyznt7r8jUEH6CJSMFSpA4fmGbW14tcJgQVJIYBSFC1aZi7W50ifL2SPi90m394DMKkh1UJ4UtU0Lj8AxhKPaFCWUKWsit+caOZsxIBBJPA/kHZh+awP+mJzKJJ9o+uW94DLfozsGyhkN2cmnpSMlvCFspArQOAGYniUW72joWJQlAoLg+dENfuYy0vZ0qbiCJxmEUACCBxFmJJegH0gM5u3g1LnBCEJWSlSghTDNlSTlBVQPy1tCNqK4imZhpaDyCSgipcBj1bUdI3eJ3ACJf6QiaWl1YjKsVoxFH9Ip8LtgH9YkTQxP3gBJ4gwev0gImyN7wBkUMoADG9Q4At+1rGnwaU5aKBSEOD7wKiDQWIZWvLnETaW6eGxEqbOlJMlctDqSP1amAzZU+6X/vGV2dtheFWfeRQFNXYF+E6H5QG8OBUomnEfDSGDlmJL/K40jI79TxKzII+8SSlnJyKLljyIBBbRqgPFttHfBSpmTDBUgzEImGa4VMQjIARLU36xVCVaWDXjmW1MXnWQHypcJe96k1LqJuXMBDgQI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46" name="AutoShape 6" descr="data:image/jpg;base64,/9j/4AAQSkZJRgABAQAAAQABAAD/2wCEAAkGBhMSERQUExQUFBQWFBQYGBQVFxcVFRUWFxQYFhYXFhQYHCYfFxkjGRUVHy8gIygpLCwsFx4xNTAqNSYrLCkBCQoKBQUFDQUFDSkYEhgpKSkpKSkpKSkpKSkpKSkpKSkpKSkpKSkpKSkpKSkpKSkpKSkpKSkpKSkpKSkpKSkpKf/AABEIAO4AyAMBIgACEQEDEQH/xAAcAAAABwEBAAAAAAAAAAAAAAAAAQIDBAUGBwj/xABDEAABAgQDBgMFBAkDAwUAAAABAhEAAyExBBJBBQYiUWGBE3GRMkJSobEHI8HwFDNicoKS0eHxJEOiFWPCFzRTc7L/xAAUAQEAAAAAAAAAAAAAAAAAAAAA/8QAFBEBAAAAAAAAAAAAAAAAAAAAAP/aAAwDAQACEQMRAD8A5GBDSofIcUhhUAlcJgzBNAAwUGYJoA4KBAgCgQIMCAEACLLBYBJIBPmTYeWnO8bLC7jq8Nwm44TnHMcTJYW5wGCRgZhshXo31hwbKmch/MI6fgPszzJ41rSb0AIN6c+9Ymf+nkuXlb9JWNQjwz58KgKesByHEYCZL9pJHW49RDEd2Gz5MqWsIwS1n/45qQUlQ1DuAWJtyjmm8+x05wrwThlrGbwwXDHUA1ALGkBk4ESMXgVSyHsbH+0MQBQUGYKAKBAMCAIwHgQUApMCDECAnzgziIi4lLDmI64BLQAmFhMGEwCMsEUw+EQSkQEcwUOKENkQBRJRLamtO5MMSk1i83cwXiTQVCgLwG93C3IRSdOJJoUp0HXrHS5OBQNIp9hsEgCzReIU9oCQhAFgBCoaC4dRAGC5r84xe/26PjkTkEBQASXsQDR+9B6axsyqEqQFApVUKDEdCGPygOczdzpOIwfhr4FhRCZre87JKuhVTp0jjeNwa5MxcuYGWhRSodQWjru8GJ/QcUZU1Sjh8Qmp0Q7IJfoQD3Mcy3mmZpxJJUqxUpnVqlyL0+sBUQUHBQBGCgzBQAgQIEAoQIIQICcow2EQ6tMIEAtEiHBIhclUPqS0BGVLAhopiZlhBlQEFSYZUInzJURJqIAsMl3/AHTG33VwIZHxEVjFYJQCq2YxpcJtkyEIyVVkbmElzU89IDsGwiCG5NGiEukcc2HtfaKlhaEFXJGZCSqlSUGqh5Ne8ajYu+eJMzwsRLSFktwGx5KF3FBAbmWK3eJGWMtvJJxstSjKWgSlJa3Ekm5jCDeDFgrTNxiWJoStMogvpRlB9DfnAdhmCkNoMYXZG+eIkSk/pKTORU+NLHiJY2BmJ9lmNTzjdSZwWkKTYgHyfQ9YDD/a/h3w8s0PGADqlTFiC2ocX0Ecc2lM4EgsSkgZhHf94tj/AKUfDLMEuPNwR58o4ZvNgihSwAooTMyFeVWQKBIbOQz94CgEAwIBgEwIOCgBAgQIBSRAgkwIC4myYjmXFgpd3EQn5QDklLQ8s1hhBiQmtoB1CHhwYeFhRYCHUVEBXzsPEGdKi8COQeIeOkgEwFKE1HnGhwWFK2KRxBwOlaRQz0Rt/s/xyAv7wA5hToQWP0gLzd7ceVNTh1FZTNQomYVSUTCsKFQM5IcOQ5BumgIeLjw5Z20CkqyplKVlUQQDQJSNcoBNCS1rUjUulKBkpT1/Lxh93VCbtNartnD82oW6C0B1DFyxMTlUHBDMbEdYxk7c+WZUzDLlrTLXNRM8SSoBWdNi6gTalQejRtJyDlDaRFROzWoRQj83gIGyt15Ek5pYWlRBzErUrxSSSpUwEspRJJJ1pyETkyQgMkAAaaNyA0EGJzfn8Ijrm1JgHkTBnroHf8Ipt+JCjhZ6CUIwwwuJUuVlB4gjNKObQheW14shhhMTMQuykN2PlGL+1/aCpOypUkkhc6YlBr7ksFag/n4cBxBMCCECABgoOCgBAgQIBSYEBMCAusTOiETDi4byGAclzInYa/SIEsRKlKaAs1KAN3hapiWiuE2DTOq0BYyyzddIanyHeEImWMOzJ1ICmxkhoXsXGZVAagkg9D/d/WF4k3ivkqyzEnR29YDr2G3pAwhUSxCCB5mgMYDBLxSVmfIzBKaqWfZqQS/UuC12iHL2oXZ2y+y9QS4YkasHb+0SMJtxaCU0IZaMuVw6wriZ2LMkUYsYDXbN+0GbMmoTiMQuXLSQSZSEcYYjKt39pRADM146bh8bKmZJktSasCHBcc35iOFbHnjxCVIJyy0fd5czpSQFKA95kklr0MXWxtmBC0kYjKw8VLKZKkkgKToAcpSX69CIDs0+VDJlRB2Nt5E2UAVgrS4UzXFO+lusWaFghxrAIwmJQmYUFSUryZ2JA4EliqugOscI+1Xe5OOxv3Ss0iSnw5Z0UXeZM/iUKHkkRafbjiHxkhHw4Zz5rmKP0AjnMABAg4EAIKDgoAoEHBGAMQIECAuclIGTWFKUe0JUvlAFBBcJgBMA/Lg5iYJEPqmJIMAhC6Qa5sNpmNaGJs2AE9cQVqq8KmzYYUqAlygCH0i+2TJCpiczBJDrLFmyuwbuHoHVFFgZZKCeSgO7OH+cW+yVAzAFBsoJfSgLOOhIVTk2sBY7J2IqYoFHiJIKRmAIKFBRcjUOMrU10rEnamAEuUgZs5AISAAFM6gpLO/veTHpEzB7w+ChRSHZCw7jMwALqAoSXAe5dhrDG0NrEgLVxTcqpSQkVzMsKIUGyhNA+pc9YB/czZxmTQVFeUKFlNSrEs9LeZEdSw+JqAL+kYHdnCKll6GZML5E6Al+LlqegIEdB2Ps1XmfeXoPL8IDiX2wKV/1WbmBAEuSEuKFOQVB1Dv84xcdt+33YKVS5GIT7UtGQjnLz0PZR/5RxMQAgQcFACARBQHgBBQcFAHAgoEBdGYGiOV1gLVCS2kA5mhaDDKYWTAPGZCDMhCZkEusArxoZmTYbXDZVAJWYRBqMNqXygNxuhsb9JwGMQkPMC5KkD4ihKiUg6EgkDmWjPBFWJLgnmC9iCPO4PLSNz9l6SnDE6rnKP8AKAB9D6xpNrbhycfPzS5n6PiAhC5zIzJmy1KUgLyOGm5kGrh2rWsBg9j7GUtISCGAv3dz1t6Rrd3dxVLI8MFrFdhb4jTnYxtdg7g4TDD2VTl04pxzCnKWGQO4J6xqPE/wKD00gKfZG6kqQljxHVnq3xKNVfKLtJAGiUgeQAFz0hDxjN995ElsLKUFFz4xSRQJZpT6lyCoCwobtAQdvYxOOmrBDyinIkc0c+5q0cQ25sdWGnKQp8rnIrRaXoQeYsRHWcMSCXNKuLGz276Q3tXZ0rESiiYAQC4NlJIdykwHG4EXm8G6czDjOg+JJJPEBxJZqLGl72MULwBwIDwHgDgjAgQAgQIEBPVCCuApcNFUA4JkKzQzEjDSs6gnR/J+jwCBNarP9PWDM8kUA7P9YutsYFKEJSw7RFGFySxbMamAppgP+YQSWifPw2UpeuYw9icEE3rag62eAqMkGqUQB1NIs/8AppXMRLAqpj5Am8aHdPZiJ+15EuhlSSSSfZKZCConyKh84DQ7oY+Vhdmy5s9WRHHo6lLzqZKU6qp9YPcbffxdtlRGSTiQZCAq6QlI8AHQEqS56rMZPfvaEvEY5UvDn/TynSgD2c15qh5revIDSImDwk0zpMqRlXPzp8MIJ8RMwcSC9qEP2gPTrNDuSj2u5NKXJeK/Yu1Js2Ukz8NMkzW408KkZtSlYV7NzWojH73b0nEPJlH7h2JBrOY1t/tgt+95XBnfLf8AUWk4MsFukTqgr5lBHsygHJVcgUYF4zeHwoloBFQmpcOpXxKI0oSWERdjYQzVHEEOisuULuke2scgogAdB62CppBZ6EsSObhgl7E8u7QEmViOEanSt+yh1GsLSoGhcU5HUdHiFh1M6AWAHC5cZSzprShp5EQ6VeQdmYJe5d6s0A6iaMocOHAIIdwacTjpGP23uOlQC8OQgl3lq9kkV4Fe75Rp1TWNfjToz0CqVNKn6xEXPIyg2zrrU0p6XHpAcyxeCXKVlmJUg3Yi45g2I8oZjps1KJiAmYgLTlUWPRyWao0jP7V3MTVUgkf9tddW4V/19YDJQIexmCXKLTElJ62PkRSGYAQIBgQElZhLwFKrBPAO4eUVqCRcn05ntF7snAguUVyqZ/qfWKjAKKXUA9CC1WH4Rfbv46XnZNOYN/TWAj7cmlWJQge6AYZxk8OB/kxHxGKCsTOXYAkDsWEFsqSZi1LNQD2e8BbLwKTLCiObD4dBWE7VbNQUa+jjqIdmmiagcIdudzELa08hASHKlEU76dzAW+6+CbD4jFqBfgkyf3lGpB8h8ooZG0lYfx1ocKXLVJB5ZyCs+eUERst5WwsrDYUf7MszVtrMUMqX8nWa8xGVxOzml4Z65/HmEEcilCARrxPAV2xRLBdZADakByLgP5iO4/ZBuuhGHGNIBmTc6ZTEES5QUUnK3vrIJJ5MKVfgScQtCq3SMteQeh+cdT3OxuJk4NcokokzyJiJbtMSliFsfdTMOWnIE0zVDW7372CbnkSFPLDpmTAf1hdsiFCyQbnU0FAXwG18QWTJRRU05AQPZBHGpuiX+UXpQGSzNclm8jS1P/1FHspBmz5s81CCqTLf2afrVnk9B5AwF0iWmWjIlglKQGDFgAwCTrbvWIq1u70uXtlB1PU0/Jo7PmhgB/kv8uY/yIhE92Lv8Sjamt3bWAeCcwSxY3SfhowURq4YNyr5BcxawDWWHAbhUsp1dVk6cz1htE3UsokhxoSbW0cd26xMCStlVcNmPMuz/T09AiFDlIGX2nZzoH1L0r2hmdLy60CVagM9L/m8WaEBw1CElmF2zAn5xBMoEaVTcMxr53rAIw8ot/AfOv4VgpqwhKiprMKakin55HlEuUtKJZUSBwCp5cLB+xikw80z5i1E8IKkpFmDgO3UAHyPnAS5eGCwc4SXITloU1BAIB716RRbZ3WQUKVJGVQD5HooM5AGigG9DGjlpygNylkfnrWEhgpOl+Ro6ufQQHLzAh7GSckxafhUofM/2gQBlMFAJgINRASNmbW8GY5DpLAiLPePZwRkxElwlWUlrAmo9Yqp+znlpmJLvcd41GJmNssvchIr5wGOE41JuSfnGk3al/6dR5qUTbRoy0aTZJAwwa5VUc3V/aAlJWAC1XNO9Ik7ubP/AEnaeHQfZQoTFO3soLv5OBFdMmZUBqWvq7n8Yvtz1HD4PG4165DKln9opYMOhUPSAr9o404vGzVA8K5pJOglpJy9iEpPcRYbyJEtOGUfaEudQ8xMCmI0CXSO0QtxZYzLcOKAgj4WLPzPCIvV7MRiFS1zAVSpXikJNpi1qS4VSqEkAnmaaGAqd1d1fEUnE4hLhReVKPvm+dYPuuzDW9r6+anOTU1UwJqQARWocFmPcwhc9TKDhwAARRlGnZgT/LAyEAkuC2WrUJtUg1AcenOAqN4doKlSyU1Ws5JYGpNBT0PaJWDwHgyUyh7qWUdXd1P1KjbnFU5n7QYVRhkuLN4qqJdzcGvmIu8Wrypc9XteoY61rAQ5qufDcBz7Aape9nt+IhklgSAH0ejBzU6C5tz6CBiwCUlQBysSCPeZsr6AA169oWsaHX2rNWmX8Ob+UA2DQEUJbKCA4qx8iD6E9KW0nhOUijmrcv7mK2UlmJqVGnlRnNNGiaFMzD3nOrAgaDRxT/EAqeq2lFfUGvzhtIOXlw9KfT86wJgqC+irgFvPnWFylgJq1E1Y2Gp9HvAZ7b80zJhw4LJQhCluXAIAyo7kxbYWVwpNMwRXq5+tCe0Uu7K/FmTZqgD4hKmNGAU6fJgE16RerSWJD0CXBHQGo/DygCmgpKS7BknoyUqLvYuaQxNmEhJetA4b4VGtbw6qWCkBw4ypreoI5w2E00FVLpUfCnR/igOf7wobEzeqn9QDBRJ3ukFOJJIYKQhQ5EM34QICpJhUs1ggmsPbOTmmt6QE/B5klmdBi23oxn+lSkBgSB6VMK2fKDgGnTT82iv32nAKRLHugk+ZgM7KS5i22biCEANQmh9RFXhjV+hi42Yv7oAlw5IHW+lecA/jJgUWSCasA/RvrGn3x/0uz8FhKAqeatr3p81H+WIG5+zPGxsoPwoBmqZi2VJYNo6iBCN/cb4+JWoWRllJA5pFWHVZVAO7u4QqX4QLBYCpihcIFwnkpT05ZSY1Anu9AlJ4gkVAQj2QHNa8ukN7L3fOGwT5SV5FKmLayiizjRKSbW7wygkpSaVZKS/JLqtcAtXzgLGSBQUcOomjubEt2POp5xF2ntFMqWVmgSkr0IJZkD1I/Lw5Imgpd2CqAUokcvn/ACiMvvbiTN8HDpNZyw4uyXp9f+IgLDc/CqGHMwjjnqKybUNBXkA57npFmsAtlsCQlndzr+HRhyidMkiWgIDBgAP2UMAB9PSIEs8XKmtGcUryFfn3CKpAuRUaCpzX7gelUwUlDB1VSgZlH4laB+Zs/wC8YnJwxOUO5JOU9blZAt7rebaRAxhSQtKfZRVwKKW/EaHy52gJMtBKnPx/i4LP0vDqXK08iTqRQ5dPzeG0YVs1A+dJtT2VEfhDgOVTswC21s7l28oBsTXPXLd6NmanJvwiBvNi8mFmB6rTLlj+KpP8oVBT1ZZjh6gJrWpr56H1ir2+fGxAkgkoQSpTWcghIPJkg0/bgImxsahBYZiQkVSC1fLtGvlTQQq4qOd2avyvzjM4XBmXNyNQKQOWhd40uAFHJ95wejj8DANz7KZquR5pSWpDGFRxUo6QljZkpCifWJhKTl5kKNG1Gpe8MYUNQVL5Q76rZyDyD+kBk998OXkK/wC3kPmFEj/yHaBD+/KtHNJhAB0HEoU0oYKAzU2Q0sH3j8hpDuyJyZa8yq6eUO4jATC3CbWblR/lFdNkkQG5w4SogjnpWMlvFNzYhXYRZbr4xQCw/sgn1p27RR4pWaYo8zAJlihifg0cKf2n8uUV6otcLhFKVLRL9pYSlIvxKp9TAdA3QT+jYDFYxTOpJCDSoRwpAGjqPeMfu7hziMZJQurErU9QVEuX7n5Rt/tCCZGGkYNNAVpCtCZchAKvVZHpFBuFhWVOnGlcgOlGCqNWqw3LKYDbq2ivjlpyKyeOUHiCkS5xzKSUPkVlUVAK0GVxQRnsH9yEouyAwIYgq5AdGHaJcyk46ZglJLVYVWaUuQO8DFYTOkTBd1KDHRFEgV5gjtAJmJNQLeyGINxWlwHHzij3VkDE7TmTS5l4dPD1L5UB+Z4jD2J2vkkKe6Uqa1CeHlzIiy+y7AkYVU0/7kzMXo7OlIfWx9YC22ghyofE2Y20oPQxWS6l9CHJ1A1PNyxAbQdYnY9XEQXId1cwDRn5nrzhuTJLg6qJbRhWrcgRTtAIxc4MouMxTVtE1YWo+vmrlFfs2U+YWdCGD2bKDTvXzhWImNMezg5hYqOY1bm2usO4R3UQ7lAPlYkeV/U9gkCeOJm903auVmbvpyiBtfHBJu4Oe2pfKlq3dUIXjCFLCvgSxs9Wa9DEfbmGzoXYEEqerCigSz1YHSAh43bKRKSpWU5JgUBY8AYAO9CRELdaVmmKmKVViVvopR+mUKjMzJniLSK5XAA6UH5840m68yk56ByfkB9CfWAtJufxEqBd8xrpyDdGiywy6AA0yU7vqQWuIqps41c2QB5O3zLn07xPw0/hWaBg2moZm/hMBKZ1VTRm7lixejX+cHgiHUrRyrlolvOpgxM4if3yT+6k16V+sHhpQCi9Bwq5+ymjJ1qBAYvfuZ9/lFr8/dSn8DAhG/8A/wC7IBcBCR6U/AwIDZYnETJLGXhU4lExKVCaggu4BY8v7RW7Q29KSAZ+DMtKiQTlYg9Ocajd/YEvCpJlqUty3tFr8of25hkTZSkzgnKRrodSDp5wHIcVjpSVL8AEBR15corHrE7bOzkSlkIVmSbc/ItENAgDCY3/ANlWyhOxRXM9nDgEP8ZJCKWoAfrGFle0Kax2Pc4DB7IOIVQzBOnk0t+rQG1sKdYDHb+7V8TFz1AnLLT4YBrUnNMYn2a/SNNuhsb/AEctIKEkKTmzKAKlqR4pRXVluQLBi2kYyTs5WInypRqpajMm+QeYu1fZZIPWOgzJqkLUmWpUsqMtCwMhSVBwZnGklKgGBUlnGUGwMBVTBmStwQpIWFA8SkrcoarjTTQUh+RNZJS7kJQlnqTlCzXk8Kw+HSlgkkBS1LIUSqgJD8Rr71X1ENYiflGYhmSqZ/ES406C+kBj99cQM5Snm3N2HbXLHTNiYdMnDSpVsqA72drjvHLJEjx9oSkioCwo0sE8X0AEdaxiKU0qQOY0/DuYCmnHOs5gwDKJ56prqGJP8UO4Ui9XzCgL290d3+cRsXPKWSkgqfMpQsT8IfWr9xyeJCZwdR0cKuWDkm/Pr/WArcZLBUBq6hqQxb+pMOYRJ4BbgULdFD8flB4n27WW2tje1hQQ9hsMTlFSczasHy2cdwIBGKw6VD2QOFGlzmY6eUVSZSkTWUHQrxHFfZbKxdvii7n4MpAUSDRmetJlLM3yiJiyeM2YTGfopJ+qjAcwXhfCnrRfItSX5gEsfRjFtsGflQoE0K2OtSAz+kVOMxDzphOsxX1I/pGj2Fs/MgkkMZuawomWgZjXqW/hMBPn5VmlXUBQ6Al/r8omYSXzJdShpyFLa8RMVUjCrBFWDkm4YBP9frFphlBw9wFElgpswU/b+ogJEsFQcG6Ujl7S2r2/vAM0gpsMz1s4KjfsCIjTp5DAfsW6JUWH/HT6xHM1yMpYksH6DKPRzSAz2/iicYp3qlKq3ZTqHyIgRG3wnZsZMNaZE16ISP6QIDs2BxSB93JAZnqxYt9YkT1KUlWbKQRZrBquekZPZ+8ctJzsKLzOLeXpGpTj0zEhSKpPENHSbDk8BzPe7dkpJWhIADuE6RkfDb+kdvxGz0rSoE8LMTyez+t449t7AeDPWh3ALjRwYBOxsAqfiJctN1KSLWBUH+Tx0n7WdreDKk4VBGUhDgaJQXI7nLFZ9lew6qxJ4mQ4a6SVszHUhPzjLb649WIxszVlFAHl5dACYDXbkYJ0zcasX4JejpFSRyBVR/2DF7iEe6AHDIu/GousV0oR2paLjd3ZcsyEyBmJlqTLISElKfukzETZgNkKofN+sZnDKPEvMiYJZUAtBdKlgsVA6lhmBPaAfxEriUxUwZAFXr7RY6FvnFRvJimlKbVTB6Hhoqlqlhyi3JKQSzBKSWPM9X0HPlGU3xxBCQgPwhjWgJqq1r/KAb+zPCZ8Wua/6tIbzWW+gjfbVxAlozlsynCbvUsK8qk9ozP2V4ceHPUbFaa29kNf594nbSxHjLKgTlbho7gKAp2GggGprkl2dgeoPB25D0iZKWCWfQU8md+v9YiIlkEtfLzLtw2I7+kOpB15A2UOVCOVBAOTUs41dOhp7VqflockzxQcT+IObHs1GCYjTyakv7pevkzae1CxLZQ/+wVry/p9IBGIxBKD0SKKN/vKUf8ALiIG2iyJiqf7nOjlAvrr+bSEPlcfCnW5KyBpXy7xX7yTPuZnXMTWnt8u0Bz1Zc9z9Y1m7gEyRlSvKtAYgk1zqJLdg9NAecZhGGJNolbHxRkzkrdkgjNyKS2b5QGyRKUl0rBoEpJ90ks/01iRiaPlY0AA8yH+SbdIuzs8TUA0UFFy1akOQGF7/wB4rVYDMHqSVqU4qkM6m9c/8wgIOIlgUJDhWXk+VOUsdBw38ogrB4SaVHYkk27k94uJYJyg1IC1FwE+1QAg+Rbm8QNrSfDSSXAVwgGt6hzyAT+RAYjbE7PiJqtCtTeQLD5QIizZmZRPMk+peBAdHXh0oQzJKixDv7JFafm8bDd3L4AlkFSgVINDQO4poz9mjO4bZilKQQoAqISLsnl2jtW7u7ErCSsieJRYrWbrUzdkiwGggObz9qSZU3LNmyZaiGUla0jyPIdzpGM+0vY4eViEZVIU6CtBdBN08QcPcU1Edt3z3Ik42SaBE1IJTMA9Uq5pMcRw4H6NMkJfLMM0qB9l5aXSoNZQKBxXuIDS7CWMJsiXMJA+5CmsXYqSB/ERGE3Y2R4s5a85KmWUpAKlTSUKmTkhLgqV4YXlAuop0eN59oWGTKwGBkB/1cryOVAvrqPSM3uXhRKxEya5eVh50xDXSoZUuORykjW9jaA1M/ZiVrWmbkUyuGYEZVGQgNIkrNkkZnUzHMGqxEKVhgGSlNKqLMHt60yirXPOMLKxsyWMudwyRYWS2ltI0Wy96UKCsyFZqVBcZRYF9ai3wiAt5mGYCrCqjpqctb8qRzzfJCvFYnRzzBNQ+lm9Y65KQmYkMGcgGmgYgfP5Ry7fFKDOUQCHdTBqOxby0gLrcKURg1BqZlFR04g4HVglz+8OsXX6LnZSXfKaAGpd+bgsDatAdTFjsDY6ZeAkJB9pGclhdQStvIBTdoLB4GiVPos9wCQ7GogKfDyznt7r8jUEH6CJSMFSpA4fmGbW14tcJgQVJIYBSFC1aZi7W50ifL2SPi90m394DMKkh1UJ4UtU0Lj8AxhKPaFCWUKWsit+caOZsxIBBJPA/kHZh+awP+mJzKJJ9o+uW94DLfozsGyhkN2cmnpSMlvCFspArQOAGYniUW72joWJQlAoLg+dENfuYy0vZ0qbiCJxmEUACCBxFmJJegH0gM5u3g1LnBCEJWSlSghTDNlSTlBVQPy1tCNqK4imZhpaDyCSgipcBj1bUdI3eJ3ACJf6QiaWl1YjKsVoxFH9Ip8LtgH9YkTQxP3gBJ4gwev0gImyN7wBkUMoADG9Q4At+1rGnwaU5aKBSEOD7wKiDQWIZWvLnETaW6eGxEqbOlJMlctDqSP1amAzZU+6X/vGV2dtheFWfeRQFNXYF+E6H5QG8OBUomnEfDSGDlmJL/K40jI79TxKzII+8SSlnJyKLljyIBBbRqgPFttHfBSpmTDBUgzEImGa4VMQjIARLU36xVCVaWDXjmW1MXnWQHypcJe96k1LqJuXMBDgQI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48" name="AutoShape 8" descr="data:image/jpg;base64,/9j/4AAQSkZJRgABAQAAAQABAAD/2wCEAAkGBhQSERUUExQWFRQWGBgaGBgYFxgdGhceGhgaGhcYGBgYHCYeGB0jHBwbHy8gJCcpLCwsGB8xNTAqNSYrLCkBCQoKBQUFDQUFDSkYEhgpKSkpKSkpKSkpKSkpKSkpKSkpKSkpKSkpKSkpKSkpKSkpKSkpKSkpKSkpKSkpKSkpKf/AABEIAPUAzQMBIgACEQEDEQH/xAAcAAACAgMBAQAAAAAAAAAAAAADBAUGAAIHAQj/xABBEAABAgQDBgMFBgUDAwUAAAABAhEAAyExBBJBBQZRYXGBEyKRMqGxwfAHFEJS0eEjYnKC8ZKishUzQyRjc7PS/8QAFAEBAAAAAAAAAAAAAAAAAAAAAP/EABQRAQAAAAAAAAAAAAAAAAAAAAD/2gAMAwEAAhEDEQA/AIBCWEIzLxKmSSKaXJtEXOls+sAKdQPr+kL5WZx2/WGZqQkAmqmoNBzPOFic3N4Ac6rloHLVeGFy6EQuZMAVKgXhUisMqDCBy2q8AuS0eJj3EGsDM1oAssnrG4MLy8RwvFg2Vu0qYAuqk/iZSUgVqK190BGILiPEn6cD/PSLNs/7P1rUSolIdgwCvmx9REoPszSkKJmrUf5UpL0v5iPR+8BSUSyz++PSDHQsBu9h5RSVInld3VLa2igKKF/poht5pMpRXkwipITUzEhg1hmTYgnuICpLj19df2gSHgyTSA3Hsjnm+Q+ULzZdafX0IYNg/wBO8KrP1++kAvMLW+u0BE1y/b5waYn4QqiYxgPJ5hbPBpyvM3BhACID0KMT0qayReIKSHMTZQSBloxPygLlj5gQGT68vqveK/ilkqMTWJOZR4adLCI3FBL0FeP6QChRRo2RJrDMuRYvGyZXGAEZPGArkaRJIk8YxcmnwgISbLakAUGiUnShCM5H0YBCYqFcSq3OGJqWPDrC0uWZkwDR2gLHubumcUsFSsst68TyHWOz7N2FLlICUhhyp6tcxWtz8IJcsARc5S6CALJwiRYQcJHAQHPBEqgMVEdvBsROIkLlWzAV5ioiTXGpVAcs2FuplnFE9OZBcBmYUq4uHNtHBFKPAby7AOEmgJOaUvMUK1DHzIVzEdI31wy5SDiZRbLVY9QojtlP9ojn+8e1hiUpWguFAqUPyLSAFeoY82gIDxPr4QGcacb/AFzjZJ7RpOEABaKQlMQasD6fTw1MUWvCcxbGnpAeCZ5ieBenXWBZ42Tia1D/AFxjaWkOKOHDg0fjUWgMw9xzPzicwqHGrPxZvqkQ2HuzN9cYlMHiMoIBN+EBbZh+cIpkuTX1h2bLa2kBTeA2k4bg8MjCGD4VdvrWGMtHb6aAVTg6epuNA5ub0/zCpQ8SJS705wMyrwEUuUHr9cYjMVLixTMPSI3HSKHrAVieaw3u1gsxKiLKYe+NMZIZ/p9f0hnZGJEoKUT5Qv5PbrAdQ3fl5WBvw+rRbsPKpHIE79KKh4UtSlPWhUwpWgGbXgKxacB9pPmCVyJiEt7ZSQH6EOP8wF4WbQwlEQOP2jN8JM2TL8QEnWw4xU8bvzjkzAEykhBNvxdKsHgOlPADeKNgd+8RLWo4hBMlvayFDE2cuQA/M0Ii4bK2xKxKSuUoKZnY2e1RQwBMbh88qYGBdJDGx5Nzt3EfPs1GRcwJDJzFnNRwrxanOPoLaUwiWrmG9Y45vtu8cOc5olZUWca1NPrSArfiP741CKtHsmsGCP3gI2fwhNcPzpbqbjwgKpTQCoS5ZmvGEmN82U848Z9WgN0Le9hp9XiawCAx5to/ziBSmvKJHEzClKMpAuDW9iPjAdAn4eElyC/CJhRBeEFqvygN8NKs/KHFKt0+MKyzrDLU4wG6Q4jYSIJLACbVgiFPAIzpMR2KkRPKTC2Lw4oYCnYzCxFiS5KeBHziy4+TEdsmUn7wgKsSxPeAe3e2FPnS5vhTPCKWEtKZhQVGjuWq41NKEagix727NXLwmHK1pM8lIWMylFyWpMYFYGoW5B9khmVadk7GlITmSAXir784gqmykWDuBzBvAdI2alKcOECyQ0VHau78r70mZNzKlF/KQcjnixccgaOHL6W3Zkv+EO0e5wfKbwFF3e3BMpz96N/LkQWKSpyJoUo5joGbLWptFswuxkSS6AElTZsoZKi18tkvyEOJU1GaPMROpAazyCDmtr+0L4/ZUpaUrmSkz1y0kpStsoJGrgjRrR7MmP3aC4dKxPWkqeWsAgGyWp+9YDim+2FTKxfllpk+JKlTTLT7MtSwcyU8nD94hxN5wXejbJxONnzdCspQNAhDoQOjB/7jEeZlIAq2FYSnn9o3KbxqZflgESYMmW4jYytTGTVW6QGSpYKhzh/HyHysCeg5DhEdL05RJ7QWAEXsbdoDomJmMIi/EbWDT1ki5vxoIVP174BqTMrWH5Cbc4jJKXiQw62gJDK0bgcIU8Z+ce+NpAMJu+n1aNZyXjxCqCC5oCGx+EpFWxwyF7MR8YuuIP12iq7Zwzg8/jAXXdDb+eXlJqIpe9+3VfelLQXykJA5Akv3MRuE2sqSMoYKVxt35R7g9qIlTM2QqND5gDZ3UxoCAFEcCeUBfNlfa6rwgFSmWbEqATQFyqjgU0d6CLrs2audKStRQJzBRSheZIcOwVrRj6Rw3FrRMnsirzZbAl6EJrShBUSdKHSJrAY3ESCkYaYrw1pHtORmU4Fqu7Dr0aA7OfMl4CUPETuntmZMQUTwEzQHNeZccL2I0IicaAXEuo6j4wnvvvAMDgZk2niKGSWOK1AgFtcodR5JgW+uI8PZ+KWCUkSlMRcE0SRwLmOF7Z3gxGMUk4iYV5AybAJ4kBIZy1TcwEegQdqRiE+sFXZoAaQdY9UpwzRuSGtAVCABNFeUDUYYmI5wHwefGA0Br3hzaE0pTLHI/KE0LIVdv2qPfBsbNV5e+ggOlCRQk8Y9MgPaDKIZq8o8UsDnABTKEEQtoGVRom8A2hXvj2YPd/iNZQoOsMmWCOd4DSXMpBDNgKEt841mzhAa4mY0QmPW8N4nGxD4nFPAVvGIImq609zEQaVKzJcv5afFgCLan1hjFgKHMV+vd6QDCkAMwetCL0qkdbVgHsRscpUlIDf9shwxAU+UnpR7XApEvg8NNKVgoKRMCSSk0zP7bGxVQ/1AEM4Y+Bko8TNOKczAOXII8ruHehzAAXa/GU2pjZSxMRKcK8qQzEVJLM1VB+zDhAQeH3gxHijzupy1dT7Tp5uTXjHUdg4iYZYVNIKlB/LavUA8o5dgZKPvCRLALHzavRJUbUFSPSOl7PmFbJTQChPDkIBL7UMURsyYB+NcpH+/Mf8AjHFEpvH0LvNu2MXs6ehnUlOeST+dFQehqnuY+eiSCQQxBYjoWMAaUILlpG8kC8YVVMAJSCI9yPWMMwWjQTWgNFn3fQgJmM1oZMwVsfr6MKTEwAxUw1iatcdLQog1g2KNukB1GZ16fvCsxdY8mKIgGUu59YBnNG6a9oWTWCpU1oBqzR547ctOsASp9fWNJioA/jQvPni9vq0LLnkQpNnXgNMbNMRE2bzhvHzm1p+36vEDisUBr+sBM7vYEYjEJlP7SZlruEKI/wBzRDqUQaio15g6xMfZzMJx2f8AJLWfVhFq3v3KM0KxOFBUqqp0oXPGZLGvNOtxwgKhg8ZMUpT0cAMNQQAQ4sGSzDjEnhMLOJVloFPVm9q5DFgwAA4NElunubi52VQkFEs1zzTkBB1AIznsk9Y6jsrc6XLYzFeIrgkZUfEqV6jpAUrdfdRfsoSUpLFTVUW9w7/KOi7L2AmWACzCyRbudTElLASlkgJA0Ab4RmdqksACSTYNUkwCe8O0RJw6uKhkSOtyByDmPnjfDZJk4jxG8k0lQbj+IetY6RtzeI4mZnqJYpLT/K/tE6KVfo3CFdq7PRiUBEwHKbcQdFD9oDmMsgxuqDbT2HMwxOYOgFgsWPDoYRXiGH1WA9MBzVj0zo1K/jAFQgPXr+sDnyrxmfvBZhcPpaARarQ1OTWvD9Y8Qh1XgmNUHGtOcBeJpvWNVL+njFTLvCsxfDtANCfWCeO8RoXB1zQlDm3xgGpSi/KN5s1CQ5Wniz1itbVxcxSCUnKIhMPIUsEqUSBzgLBjd5ZQNKtwiIxO8hPsp9YjZsvhYRhwh4QHk7akxQvCprDC8Owe8Fn4bJJCzdZLdAz+8wFo+y3DZpk5XBKU+pJ+UX3bm8acHMwYUWzz0qV/8aCAsnkSQP7VRVVbOXsXC+IWVMxCZeQGyV5XUTxCQe5YRSVz1z1KmTphUs6rVflW3S0B9VmWxjYJiv8A2fbc++YCSsl5iEiVNq5C0ABz/Ulld4n8RiUSUFcxQSgXJ6sAOJOg1eA1xM9MtClrUEoSHUolgBzMc33k32VilLkyXRhxSYr8Ux7JbQMxKRWoc3ER2+m9s2eaAhLhMmWDqp2Utrq1/lAIHErYHCiUhIuWr39pR4klzANYMimh1YtxBDGl4ZzV6cm/URHBbLcOUqfKXF2OiuLP1BhigsWtooV7U5QBpnmV5g4IqCxCrggiKXvDuYU+fD1Bd0ahvy8QxtFtXOqHJoSKvq3L6eNRPAUOazryHrAcqCmNQx4Wj16xe8dsuTPYrTViyk0UG4kX7xXMZurNlupH8VLfhvr+G+mkBEKJjVMxowr7aV0jRUAxKXX9Y1xSnVxjSWOEaTlMo6wF7mktCz0vBMSuptT67wFhrAEliEMfNK1hA9lN4OrEBN6cIHsiWStece0XEB5t+eAhAFCqFFJCZYA/zGbxKfEoRogPCeJxeZeUQB5mDUqWwv8AVz9WhidhCmUm1U/tDUk5JTcVVPFhHk8jKxsn5CAQwmz/ABZkmTLqpVVGlKOQ3BhfWsH2hhxMxkqW/wDDSuXL7ZhmPxiZ3MkeFIxONNwky5Y4qWyadyIru0EsqaoGktIrzUUpf1MA3vvvOvaOMcf9pBKZSRYBy6upb0Ag+zd3p2KmIw0oAKXxS7ChK1EnypSPiwqRFZlDw1XGcEU0FHJ58G5x1H7Ht4JUrFzBOyAz0AS5tgMjrVLLksFCr8UAaiA6FsjcrB7PRnRml5EDxJudac4SKqWEli5q3NhFR3i3iOIWbplIJyJLku1Vqc+0Q7DRmu5h3ejb6sUsBJKZEsuEsxWQfKtT9sqdM4N7U3b2JMuWyarUQlIDeZRoPrgYAmzEibPVNI8kp5aOGZnmr7Hyg9YksQAfLpXvRqFtfrWB7NwYkykoH4E1U9Sbl+pJPeAzZrk9OFhy6/V4D0mhBLMRW/EhuLFhz90FlzXBKmBTQuKA0N9Rq/OF0zbF2JsDcDiTq7/PUQWXJByqZymw5A+01gRp/hw1RiQr2QSMwL1DsrgS5o1WavoBE2xLEZieNm+Q9xhhKCQSNAo15f4jWYkJSBR2U/YnrwEAgg0SKsxNeh1/WGQGav4elyr9Y0TK85DaN3JYv62hnF5ZacyiGCUv3ajd4CL2rsqXMqtIzFIYiiuTMKxX8RupMFUEKHA0PrY8In0LMw5iKZQRZ0s3DW5PaJGYHegq1rDMn14GA5zkKFFKgQoX4wpP9oxbt6JCShEymYHKWGhBIB5098VCaKwFynKcmNUaH6EFVMAPMwGZPAD8PlAIz0pmzyjMxADcHgK8TNws0CZ5k6H9IhMROVnK6gkxb5uH+84HMr2kJfr9CAgMXj889awXexPSGN3pImTFqOjN6xCJVSJ/ddQCJhPG/RJgJIKc5WFK+phPa+JIlM5r73J/T3wUTCytNPd8I22RghicXJlVKcwKhyTf5wE/t1Yw2FweFsyBOmEcSHHdyfQRFIwn/opijdUyQVchmUW7t7oJvLP+97UmJcZQrwweUsBNP9xiT22vwsHMSzEGSpmpVTMKVofjAUXauG84yuVkBwKnMdBxOjRet2t1/u0sGaHnrs9RLBZwP5i4BPUcX93X3cEp504fxy+VJ/8AE4N/5yAf6bXdp2dMrqW8tjergNo+Yf2wATOBTyJte37/APCIcHx8Y4HlkJbh51jrdKadSId29jkypS1lvIkgWqXIVpqX4XEB3fwBl4cZvbmOuYaO66+5wG7QDUyazgWsNCo0L8j21bWFJitCLX5m5u1PTWDTl0cUuAHter6VevU8IVkEkJJDOKC/Aknm8BtmIOg4+tvdwu/CGMIXLPWoJ+As1ALcuUJpoS1XfLwJAv1FA39POHsMinNRJoeXq9b6k9YBtUu7U9rXkW+J5wvNmZyHP4T6tT4/TQQzRlD8CK6XPb9hAJSXbXy/VID0EAk/lSasT+Vu/wBaRB4rEnEzTLSQEy2I/mypIboz9+kP7y4rwcOpqLVlQnuQSQNfKH7dyLZmA8NKSwACAxqSaEqJ5gqH7wDUmUyRYMlXZgRx04co9QAdRcX5JDt/nhBfES7cUn/i1Qer/pC01Rc0eqj6qKelmgIzbyXwyxqkg+hSP19Yo8w1i/7XlvKnB/wr15P8RHPFFzAWzEThCmIn/wANQ5QOZftEdNnFS8o0gGsPLEyVk/EDSLB4Zk4BYNykxDYfZzkEUV8Yd3imqThWUaqIDchAVEGJvYc0hCwNfiWDxCykuQIk9nSHSshTEG3HtASeIOVNauKdzQxYNw5HhS8VjFAfwkZU/wBV++g7xV5802dqAen+TFv3llfdNlypADLmrzK55ans5SICtbuAnEBRLu5J5vmVXt74u+ER4ikzF+yTnQCKHLTO/Cnl6g8IqG7WFM/ygOE/9wvQh2Sm/wCJgDyeLhOUkqJH5gi9kpAduH7QB0KJINyBmJepJNHfty8xjeTLCQDyzF2I5Enqx9YHKmZmegKujDkw6/6ecZi54AJJYXPQO/vfh7MBXdunx8Rh8Po/iTOQDMC/b1iwzV0Iq11ddAOP+TFf3PlqnzZ+KV7S1ZU8wKlj1aJ2cQ7XA+LAk9OHbjAIzk3HH2rO2g94fnTSByjpqQ55DTTWppwHOG1S68SzqH+NdO5vAhJJNSajzFrAcudD3EBrLRQKIu4HG96X/V+AhnDOE5tX53BcfXWAS8RmUKFswSkcAyQBX41+MHT7IDcuvVjaA3llklqhiRS941R2ol68CffA8VMyS0moYKrzpx6x6mcMugcIZ+YB0oLekBXt6sS+JlSvyDMQOKgABbgDfjE5hZjyxlceUD3pilYzHGbPnLSKKUpibBIOUN2Aix7MWtjmWDVItrrqeB0gJWbLYkprTgK2sPq0DnKAUXTZiW4JSSff8YamJKqM9hzsT2akIzkW0cqTxuUs/v8ASA3QkTEgKqFpIJerqB+tbxzGahiRwLekdSQkZUkgCr9AaCmn7RzbayQJy2sS/rWAcxi2BPCENkIK5o53g+0l0y83MKYXF+GXEBbMNLyKD++I7fTFupCBZIeJLZGNE4Uvq7RW94p+aerlSAQk3eJDZk9gQ1SYRla9IbwR8rWJVwgLRuxs37zi5KDUOZi+gU5cHicvvhnfza4mYhdXTKASALZleYsPQdol9xcKJOHnYtRKQASCwIKJb5gX4mlIouDSqdiZYLErXnU9ifaq/Fm7wHTdzdgiVg2LhboUtkuc018nRIyXPARHJQ0ydLuqWpSQAQynUx6eV6cQYlcTMCZssDMHHhFSVKBZIBZWQgKAoWVxUzRFYuUEMpIfzKVZrBhUUNiLwDCXQpQIdqCt3qdOP/KILe7aOSQoC6mQOgYlvrWJiUsKTeyX9WYseDj0MVzFSPvG0pEn8KDmVwYErVq3KAtewNneBhJKG8xTXk9SW9YBPHIs7NTQnjxe3GJ7aKvU+oHD3X4RBzkueA07MCeGtuJ5QBiijtV2/u07D4A/mEJbRmgNLS1xnUwOYvQN2rzB4UbmTsibCzA6ByKkAfQiNxKPMS9HDB+AJ5cfjAN4fDDMT/7gsBrf4D1hgyGA083wIjzEryu1Q4NDUVVyPTtAsTNNQBUkgHgTbS1YAC3WCga+91Aa+sQW0tp+Hh1CylrKE8QwqewVC/8A1nKoE2QBfgAAnq5cxDL2gZ01yMwfKkHio1PV/lAWCTs5P3dnuzWGrhm5NSH9mSwQmtCokVNr/P3QRSU5UooyQfRNBXsP9UAwEoJoOB99Bq+vugJvxXYs+unAaesJzZpKAWqDX1Pvpq8Eby1Onq6m7XjTEJORjUV46CtuogN5qWlTDwSkDllJJD6VYxzfbM156+vHgGjpuIW8pYv5STX83mo3JNuYjlE1bqJ4k/GAtEzdCbMJygkC5+Q4xG4vdDEJc+GWGsXWSpWKY4PEGW6QVS1AuCzFjrAdrStoYaX4mZM3KfMANOJF2pAUzYCiiYoKDMNRYxG4teaYTzhvaG3FTlFRCUk3aEYDCIksJJK0oCQ6rAcSTT3wgERd/sw2KZmMzEOiSkL5ZleVAIN9fSAs2+csYbASsGgupYlSyNWH8SYWPMN3iq7mYbNiZk78MsADqake4D+6JH7SNo+Ji1C6ZKSkclKv3AApyh77O8CPByKCj4qJkwJSQCvzSxlS5uEZFHgl+cAbHVAapANA91dmJZ4YwxTMChq6UDsz9A4HG8eYlaRiJktKsyUkK0BoB5S1y5I1uxqIBh5ZRRrZlFmZ1kAFugdoCMxkzwlEv5FGh4DXWlDAfs4wxnYufPVwvrUuW52ED3y2gyMurH/d77K90T32d4Uy8GFNWaoqtpofQW6cYCY2wm168vZGr8un5YjcOHY3oAka6i/qT/dDe0FGYsMaHR9A+vUNyAOkaSiygdNPZ5gnk/6wCW00+UVd0hzqSCH7OITkAqHTLStBa99Yk8eohIOuUhuxNvq8Iy5QD1BdPwL97fGAzaeFUoEod6F2OodoAZ1S4IOeg7izHj8YlMwCDVvKH7EClITx+CCwSKMZhHUAe60BRd7kZJiQLLSFvxqw9GaI/CopLAuVv7w3wixb4YZpEl6qQrKDyUkqa9atFfkCqNWUB74C4zqp6JAPuOn9JgaDe9MoLaln+X04gMrFMCFA+02ulO14akJCjVicwpT0+cBImYAW/pSOf62goVmA4kE8SMy0gU55XgCC7FtV1Y6Ct7BzHqlJSA5YAIfkyMxbv6v6A2uYPAXQeyXJNalCfkaRyEmOnoV/DnOQPIq/8qSqnMkxzNKXuQOpPyEB3fZOCQEEyUZakez8YJjpC0pJylRaw9Kn0jTC7S8ReVIyCoOleHrDnhqAfNeinNmGg5loDie80uX4hKEFBcuLV1LRDpEdN3r3d8UFaT5g56/vHO5krKWN3gNADTmY7H9n2G+67OmYiYAnxFqWXF0y0lu1/WOTbNwZnTUS0iqiwraOm/afj04bBysLLLEpCS1PKG055YCmzZZxC5aDRWIXmUfyhV/9KAdIvuKkgIEsBKkoSwBAOVRBCWBFCAGdtOxr32cbMMwrxKw4QnJLBeppnPRmT/q4RZJ+KZLlRLAqPlFSoBh1AanOAXWEgECxKUizhqqYf1Me8a4kUp+YAVqAkcTW7H38INMlh0pocieJqS1D7h/aIRx87LLU1MqWcNdTvQ2LcOEBSN58Z4szLVyqnT8I97do6tgJCZOHly2YBKRTkw7O0cm2FhhNx8pJDpzOeiXJ5R13ETghBUTQBhz1P6d9ICL2hNCQct1UvQJ5c2N+KjC+EmslIuxDPp7N3tU25trCi8QVOtRYlTtwoKV5QeX5XDH2uN2oX4WgGcQp2FbkfDrxteA4WWaOQ9RU8jrr+wgqiGSXsRqPzA/GAyZ2UpI/zZ9KUgHZeHQxdX4VW/qYV/SEsRMDEA0zK/4PwY/5jF4g5QaVSaCv47WozQFb+ZySMym7S2uDAVHffEgmWElxQ+iAKepiJ2IErmoSo0zpJroDmPqzd4PvVMecQ75QB6JA0iO2djPCmJWzs9OoaAuc7DpVkAZz5zyJPcafDpG+Ew+QAAOWKuIck5erU9YMNnJUkzJRcFgl7Fx+x7EQYLCcwIYhh7j/APlXKA1VN8tmOVZ40IZuz++FlTDmNQXNedcvYUhpEjMFsXy5U5eX4i/LL/uJ0hbEyySbiqr3oDbubfvALYvEASMQoUPhkV/mAf5RQih4tO8OI8OUUj/yN0IdyR3irk0EB1LB7yqT5mN81g7/AFSLdg9p+NKCwMoUMw1atfgYpqgyQlNSpjYGLduqlRlmWhBUUmutFF6luR7GA3MhKncCzta9298cn312cmTiTlByqDh/fHUtsbTThJiROEwGtUylEEUcO4fWzxWt95EvF4bx8OsTBJIz0IUlKmBdKgFMC2jVvSAS+yvY4UrxzdImXFKAAMxe5U/aIf7QMSqfjigVKSlAANHLAD1+MXfcnLh9licokA5yebTFOOVAA1ooux5UufiwqaSnOpI1cLmLCUqDFyEPmbXKBAdB3PnypGFlS5nh+eUFSzNJShRSs+OCoah8wfnwgeK8NeJmGUtSpSTnBILKzAewSKjMSHo+nGDyUhCihSyMyUomywtKvCMuq8qwBVSxnIBZ3DGDKQCAEMAs9mDigHB1Vp7MAihy2ZXNRBuxuxpq9zeITeWepMqtCp1E16CLScLmTwzEWejXpQt+kU7fVAyOKObNoHuNOXSAjfs7lZsaDdkn3sIvO3sRnVlA8ictagEuczNXlSKh9nODJnTCPyseAF69Sw7mLnMl5syTxBv3p3aAh/AyjuW6cSXrDBkEE8QTwq5OnaGMXhiCwtmoXBoczWvw7Q2rCHzPT6J+cBHLQWcaEavxt6RkqVbiFHQcPqsSU7DsTlGr1AoPMdaNrApkog2IBVpxDluI7wETMl0H9HL89PQNGYhJSDdiVsSGBozgdx7okTLLAMkUS3PzO3u5Qlt6WfBd1NQKGgJKsqmNvKMvUcxAc+24Hnqb6oNIWxGzVAJOUgKDhgbAkHpUGJVa15lKIlq1cy5Ztp7PrFjTh55waFS150FKleX20LchQWDcEAWtQjUEAbhz0+eQtSvKXBy6H+61CR1i1TdmJISplFKlXJQkeVqG5a5poY5+Nqzpd0jNqShi+ldL6M9LxYtkb2JWfOVBbNTUk1vcVBrZoCRm7PCCFhlEkrBS/ly2oWYg6M9eYgBw+eWHSlJVUv7LvQpdmJpTTThEsZbgkH8AqzO5+YI0Nw+sabWlokSVz5iglAISHIJWQGCUJ1VrZqVYVgOUb04h5xQPZRS7ubk9f0iJK6CGNr7QM6apbBIJLAaDTu0JQHYcLsoKUg5mKyE2two+nyEdu2JsOVhZQlyxQXOqjqo8zGRkB5t7d+Vi5RlTUuDY6pOiknQxwLDJCFrlJF5ypZPFLKSQ3Ah6c49jICx7wSkyth4WWBRQAJtclRPOo14xUt1tnp++SOalf/WrSxvHkZALYnEErVMClArJN3bMSeHOJLY28ikqCVJCgWHAirGvNj6xkZAXfY+M8WUCQxalbVDt1iq7/kOEt7LJflQ/FRjIyAkfsu2ej7tNmAEKUvLfRJTTjXMa8olzgklUy/lA7+UO79IyMgDTMKCVAUbL7spbp74kP+npIcvYGMjID3FbPQnMa0b48usCmYBGa34z8H+ukZGQC0+WlJDBqD3E8uIipbf8wAP8op3EZGQElsfdrDYhCR4fh6OlRJNBUvQ3is7zNs/FKkoGbIArM5STmTmYio1bnGRkApgvtCIeVOkInS1BilRAszFwnhSE8f4S1FUmWZQypLFedn0BypLdYyMgJXYe9kxCZktSQtpSiFmigE5QwI6BiXZiNaVDbm8E3GLMyaS7nIkE5ZaWolAPaty1Y9jICCjIyM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50" name="Picture 10" descr="http://t0.gstatic.com/images?q=tbn:ANd9GcQ4h4rzOIomDPztYe5HJQYbW_6S6UDxXj_7uMbQh5emnwATVRk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340768"/>
            <a:ext cx="2232248" cy="3168352"/>
          </a:xfrm>
          <a:prstGeom prst="rect">
            <a:avLst/>
          </a:prstGeom>
          <a:noFill/>
        </p:spPr>
      </p:pic>
      <p:pic>
        <p:nvPicPr>
          <p:cNvPr id="10252" name="Picture 12" descr="http://t1.gstatic.com/images?q=tbn:ANd9GcRVEhnytg-nQksUX3Zd4COtmJGC8plYQT3UOhOILN8vYVYDuxx3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5508104" y="1340768"/>
            <a:ext cx="3635897" cy="3168352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251520" y="508518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“La Trinchera” José Clemente Orozco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75856" y="515719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Francisco I. Madero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228184" y="50851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Envejecimiento del régimen porfirista</a:t>
            </a:r>
            <a:endParaRPr lang="es-MX" dirty="0"/>
          </a:p>
        </p:txBody>
      </p:sp>
      <p:sp>
        <p:nvSpPr>
          <p:cNvPr id="13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Causas de 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515893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Artillero  al pie de su cañón</a:t>
            </a:r>
            <a:endParaRPr lang="es-MX" dirty="0"/>
          </a:p>
        </p:txBody>
      </p:sp>
      <p:sp>
        <p:nvSpPr>
          <p:cNvPr id="33794" name="AutoShape 2" descr="data:image/jpg;base64,/9j/4AAQSkZJRgABAQAAAQABAAD/2wCEAAkGBhQSEBUUEhQWFBQWFB0WGBcYFxcYFhUVGBcYFxQYFRgYHCYeGBkkHBcUHy8gIycpLCwsFx4xNTAqNSYrLCkBCQoKBQUFDQUFDSkYEhgpKSkpKSkpKSkpKSkpKSkpKSkpKSkpKSkpKSkpKSkpKSkpKSkpKSkpKSkpKSkpKSkpKf/AABEIANwAoAMBIgACEQEDEQH/xAAcAAACAwEBAQEAAAAAAAAAAAAFBgMEBwIBAAj/xAA9EAABAwIEAwYDBQcEAwEAAAABAgMRAAQFEiExBkFREyIyYXGBB5GhFFKxwdEVIzNCYuHxcoKS8ENTonT/xAAUAQEAAAAAAAAAAAAAAAAAAAAA/8QAFBEBAAAAAAAAAAAAAAAAAAAAAP/aAAwDAQACEQMRAD8A1pYqNaanUmo1JoKixXMfjU60VwUUHmSu2UV8gV32qU7kD1IoLDYqcUHXxA0CQCTG8JJHzrlPE6I5D/UpP5E0BmvRSPivH4bVlCmh7KUR8qDXfxMUUaOhJEzlbGvQjNtQajX0Viz/AMQ3SP47p/4p/AVAnjtxRguPTPJf9qDchXQrHBxKsCVOuiBzX/aorDjJ06KdcSZgd6RHWg2ia6BrHb3jO5QruPLg9Yq1Z/EK6A7y0Kj7yf0oNYmvZrPbD4qJzAOoTrpKVH8FD86b8P4gZe0QvX7p0M+XWgI1ya9mvKCGuCmu4r4ighLdBcXx1LQhCe0VMaaJB/qVyo64ND6UoXzJMpVuNulAOuOIXTqVHbwp0TPrur10FBr/ABdzKSEpPqJPrrRY2xGmk/jVW7VAiAP02oEy4xe4KpK1DlpIj2Glc2rj6zlRMnnRw4KXVHz/AAmmzBsBDYnnFAhX/B7+RK1KE7ZaHnht4cp051r7tqFJMjali+xNDM6a0CXb8E3CvEAkUTes2bJH33evT571FiXFL6+4yCOUgUI/Yrzpl1Rk8zM0FV3E86jmIHTy6VewOzduXg20jMuCZJyoSBupZPhSPevvs9uwDmIWvpQxGMFLylpC0NqSUHJocp6cuh9qBmxpRtlISXWnwrMg9nm7qkxoSrf2oa3cmCIJ1P8Aiq+JXjSw03btFpppJ1Vq464oDMtyNBoIA5RUtkrKtJHX6GggffzDnI+tW8KxN1sjKqB0J0/zRbGOGwEdqjwnXzAoPaW4UQOXv86DZ+B+K/tSMij+8SmdeY2pqrOOCmmrTM+6rKFDKjnIB7ygN42FNo4vtokOA+gVQFq8rquCKD2hmL4fmBUnxc/MfrRICvTQIQWZiNB5185aZulFuKcMSltbg05noI3NKuC2N8+AUZWmiNFuJJUoTopKPzMCgP2FklCSVEeflXq+ILdJguonoFSo+yZNdW3BLX/nW5cH+tRCJ8kJMR6zRm2w1tsQ22hA6JSkfgNfegC/tgKByMvr8w0oD/6ilt+ydKioWS1E6ytaE/STWkIRUDzNAgMsXeWEWbKPV0T9BVO5wW/UFHsrfb750nTTTetGLQ6UJ4weU1h9w4gwoNGD0JgT8jPtQYZituppZSpTSliQUtkrII3kjSuULJbCyEqSDrBIg8sxIiR5GivB+QNXGn7zuEkjUNDNMHfx5CesDWnCww9s2SlLaS2CvtGsyhLqhB7qTJCVKAmADpvE0CPakuyENKXl1ISRmA6xvzorhi2gQHkON+akmKpXmIlJbukH96hwhagYmDsrqCZ+lbLYOIeaQuAUuICtYPiE8/lQCrCzZetSlshYg7KBoZZ8NtMspUsEqJzROpHSeQopfYK3aPIuGO4FBSVtpEJWSnQxyggmhN9dqUslWsx6eUDlQVsVxo5iDA0gAbJHICq7eKaiRsR6RzFSrskr3/v/AIq1Z2CSddEj60Gr1wtdeOuQJoMxiHaukDYUBsGvCa4QNK8WqgpYhiSW9Fcxz1BqZkDKI2gRHTlQXiKyKkyNSKJ4U5+4QTyQJ9hrQW4ryKgaxBtacyDmB2I5+WtQtYkSvKWyO6VTnSdjGsDzoLoGteqTXjRk66VK5AoKqm6hxHD0vMLbWJStJSfQgj86H4ziDiR3FBJ9AaQsY4mvE6B876wE/pQJONYK/hzziFpOVSSkODwqSdUmesgGPKijKv3S3AhOrSUgqeR2pcJTK8oMJAExpMV1d8R3ixlW8taeYUAR8oqk3ZoURKEEn+mD9KAbcuhSihtBBcAGSZPaZiBHWdNq3fAsO7FhppW6G0pPqBr9ZpI4XsWWVhYaQFD+Y6wZ5FWk6+tfXfxQet7pxpxlC0oVEjMlUHYzt86Bx4yXDbI6rJ+Q/vS0xZFesc/n0FHsTxFN1Z29wBlQsmASJBVoBPM901DZNEADzoBSrJQ5f2qVNmoqGg/IU22tjI1FXUW6doA9qCPEbk5SBvS9h7jjTxzDQ7imgoFD7pIE9aAmm6BE9a9Q9rS9+1SNIqQYrrpQG7qCPWheI3Aaslnt02xAIS6QDlM6d0+KYiBr0qB7GD0NZXxvxx9ofS0nKG2ydxJzfzenT3oJrfji5czMl7OF58zpTkgmRIV4giSk+HN61YteNr+2uUtPobdcyFtta1dm2sEpVmDkAKHd0M+tS4DcsNw4sNECFSJKgqJSiOSieZmj+EYL9pKiVqT2gzKQUJW0VKP/AKlSkBI5iCetB2h/FFELy2iB5dq7PvmAqK8u8UUSVPhIPJtlsAe6iTU6+C3mDmYK2/8A865QT527xgf7V1WexS8QQhb1otXJFy2u2Wf9xGQ/OgS+IsUvBIcunSZ2zQPklIpNusQdJ7zqz6rV+tadjNw86k5rJtfVTFyy4PYTNZ/idpB1YeR6on6igDLuFffV/wAlVIw+oEELV/yNfOIRyPzBFestonegYcPPawl1S1Af1fhNN1n8KG7kZ27laVHktAUPLwkGlXBcgKZUP7VsHCD6SIBBI6UC2/gz9ozbWTiSsC6DyHESWykZpBJ1QQTOU6a01sJ73/fKj+MNgsEq0yjMD5+XWllm41oGC1dgRXrjn6VUZd0GtTk0BPsa4XZg8qt1yaAcrDE9BUSsKTRSK8UKAJiWGI7JZXOVKCokGDABJg9dKzLB7f8AaLTkWlui2b5pKhcg8lZwdTGpmtaxVILLid5bUI6906Vk2HYk3YYUouZyu4cUAhC8iob7hJVBgSNYoKDvCD7ALjZ7ZkDkCFplJAOUeKDHKtE+HpcVapLgUFdVCDtGk7il74aYy4+laFJICEjL4iYJOhUdeVPrF6AQjnHX9aAgtUCf7VnvF7Cnl99tTgT4UjY9BP66VoKTIobcdDz8v1oMP4k4UcyBwKt8x3bR3S3GwEjvdJ2NKdwypOhPLUVuXENkyPGM86mSeXXUGKVjw0i7WhLDQSEglR10k85+lAh4TgpezZswEaEdfwqPF8HXbKEkwRoTWz4fwStKwk5QkACBVji7gRpxkdU/TkSKDBmbxwbKI96LWeLvx/GcEdFqHrEGrOLcMqYuHGoBCTp5ggEVLh2DqK0gpCYUI9DvAoHrChkZRmKlOKTKlKUpRM+pq2i9hW/P50Jv3FDw9Y89Nq4t3ifEdfafeKBvtMWiJiiaLyRSSh2AINGLC90oNEQqvTVTCroONIWnUKTNWzQeVwuu6jcNAr8V36221KTvWcY9gTt4i3eaQVAJyuJA8Pekqgakd4zFNfxMxsNN5REnzpW+HvxAFvLb38OSUrAJKSdY05UGlcNWDTLSg2oL11XoMxgfyjwjlHlV9DcmSKE4deC5cS6hwFvXRIAzEfeMd6KONsRQeC4y1XxB2YNS3LWnXWqiLaTPsPSgA4vahzuxqToI2HMzRPhq0QwmNAN586Ju4cAk5tCRqegoJYMl52RKWkEf7yOXpQMDmIpSRO6thv8AOurtBU2dZ02oNjmNPtOpQxaF4kElZOVIHkqp8W4i7K3KlBKF6CJkSeh50Cnxrh4KwvLqWx/86ED6fOl7BHEhff1VqE6UZxDiH7QCiJymQfUa/lS9h0quEz/LqfWgJ3CDJNUmzBM0VubkKJ2Hpt8uVClphWb5eVARYnQn28quJfM7b+40oTbXuh59KIW74Uecc9dD1oHrgQLTZtJcHeSmPamImkD4bcbG8SptSYUj+YDukH86fQaD0mo3Nq7rhYoMW+MDRDqTrEe1IVga034vNGE6aUhYFg6nlhCASSYAoNt+HlolNg0PU+epJplIjaqHD2GFi2bbV4kp1q+o0ELoka9etCVXDweyNpTlgkzzjrofpFHA3UNwgA+1BnGJfExxl5TN0hIRO6QQqPKd6O2/xEscndcygDQRr50pfEfhbO6VoBKikQAN9aRlcF3YSD2DkEb5dKB44n+KwcbWi3zJHXQGPIcqQzxA88U9o4pYTsCZA9utVk8O3MmGnN9e6TUv7KWgatqBG5KVb0DfZY0hSEmIWmJG0irWjYdXyO3pSA28pB31q+/ibr4COmwGgHrQGmMXzKyzy251dD4On/RS+y1k3Pe5zrNS/bQDqdaAu8sCCnf3qayxAgiaX3sWGokV7Y4rqIVQM/wavEpU7JAJj1Na+jEER4h8xX5o4fC1KIbknypwtsGuSYhf1oNsavEqMBQPvVjJSJwLhjrTii4CAU6etPk0CB8WLMG1zfdI+tDvhFw4QDdKiNUoHMnYn21A9aM/FW4AsVDmSIHPrRzg6y7Kwt0cw0kn1IzE/MmgMOokaVTcuQk6+npV4VDeWSXBB0Mbjl7c6DlK6jvEyNN/+/OhvbrYVkcHd5K/lPSTyPkdauC40nTyoBNyzDqSU8t+c+lXkYonNBH0qW5SFdAfOhtzbEKBAG8DlNBzjWJpaQVZROw6UgYxxV2jeTIAeopn4gfbMp7RPmANqzTGAAvQzQUnW0qX5k9K7XiEeERGmwqs05KlHoKrPuSaCZ98qMyZqq4rSuxXyhFBTBNWLKc4nryr4pqW2ifOZmgevg7boJWSRM7c62BLafKvy5hGMO268zRg/lR4/EG9Uf4ivQUH6JStI1pX4r4+RaJ5FR5frrSNgGHYxeCQSy2f/I6SnT+kRJ9YIp8wL4dsskLfP2p0a5liED/SgzJ81UC7w7bXOJ3SXrlCk2qIWkEZUuKnugT4hImYrThUNu7MynLGnI/hoKmoPZr7NXJrhSqCRRChBAI6Haqa8Lyj90QP6VSUz5HcVJn6a1wLop5H2oAl9iRZBLyFNjmrxI9ljQ0vYvxiBsdukTBrQU3qToefLr6igmKcC2VxJU0Eq+82Sg+48P4UGPYrxCVaJMDn1JoFcPTz15Dmf0p9u/hmj7Q8C6pu2TASshJW4vLmWEDQZQDqqKA45ZsW6AlgGVq8azmWUjTfkCYIgUCs4oo0qMLmrim82p3qmvTlQdTqIqZbkjSqSXamS9pEc6D1K4mrNiRO1eEJOw/7515bkBQ3BmgbeCfhP9pzLuHcmXdlH8UHn2oMZPl71qWB8E2tqAq3bQlf/sKQtc/6lEke1Yw9xaplPcUtbh0Zz91bKc3dWCFEtyITk1T/AEitj4dvHk2zX2pYU8UysgACVagEjRSuRIoGVKupk/IVIVVQbugalt7nMSOlB8FQ75EfUbVZmqbh781ZCqD0monK6UquTQVHPXWu0OwKrXLqwfBKfWoGsTTMKlBnZQj8eVBeBkzE1SxTFwyha1jRCSqddYE/jFXu1AEgE+m3zrOPipjoIbtmySrNmWkT4P5Uqjr0oFDEONLu5UApQlRhOVIEA7J06UwjglNw2lJUtl9KRJWtK0LJ18IhaPaaD8N4eEupcXpBkg/T50Rxm/W48pxoJkRt4ooFPGcHft1ELT3QYzp1TPmoDT3AoOt0azWj3eJOhH2hoqS6hMOo27RHJXmRX1tbWGJNkraS26N+z/dqV5xsT6pNBmQeT1MdYJ/zV9GHqUgraIdQPFlnMkn76TqPXaiPEfAhalbC+0QNwoZVgfnS3hF6pp5JCimTBjTQ7HQ8t/agINHpp7160mVc96Y8bxu3fabStmLoQnt0QkLIOUB5PMxHeE+dC0Ycpt3I4kpXO22nUdR6UC41mW6D4lE851PmRWocJ4hcNENqJWkiYknLP3ZphwbhyzeRDTeR1o95tQHaJI3zdQeRGlXnMMSl0LGkaEdKDizx5wuBEDRWvmOuv4UwYRclTi5EAUEv8MzDtEmCkztMjz9KJ8Nvz6z6/WgPPjSu2jXVRtqgxQSrTIqFrUdDVgVWd7qweR096Dh0qEkiR1H6VUddQrQ5T5GPzostGlUri1C9CAfWKAHiHC7LnNxs8w04pOaeoGnvWYWjmVl3swM6bhxBWslfdEZYHWtnVYttd4SExKhJIgeRpGb4et0uOO9mA0VlzUk949OUeVBnl684laQqe+nOZ0zawNOlX8At+0JKnMhmADzqhj2KdvcurjuyEJHRKdopw4UwcLtUkjxSoH1219jQXLbDVJUIUFTpqNCOYNJfE+Cqsn0utSlCzI/pVzTNPdvbqYXBJy+e1EcTwxN5bqaVGokHmCNjQIn7RLjcq3y776iYkVn+MoyuEQnWTIEes052dmtp5Vu6IWDt+B9CNRV17gxL6ik6Gd6BGF0l6AoALMa5oBgZdDsCY506Wv762bSogvM6AmQpTY3BnmPKhHFHAptkIW2SsKOUiNQevpUnBOHXq3kBpGZKTrn8CUzqZPh9qDW+JMKJUlwKyPt6ofSkAxzS6keNB5mpLfEftDRVGR5s5XUb5VxMjqhQ1SelMt/YpcTBnyI0IPIg0jvpXaXQJAjLlJ2C25nTzSTMctY0JgGDDVykpPPT/NU7JjsLgp/lUZT+dTpa76VJ1Bq3idpnbCh4kqBH5igLdDXSm+dQWqpaSato1FByBNcvtSnzG1S5a7igiZ1SK+CNa+bMKIqRQoFnGMQIu0N7p7BxSh12gVQvcBuXNF5G2QJSlBJXmI3UTpp0q1eWJW6t7nBQPQgj9KzrFuPbwuFpSpCTliNDB0VIHiHmaBcucEU2+WVGVheUkbSTuK1/DLANNJRHhSB7jekrhjCVPv8AaufyjeJlVaJZNyNRpQU723CgJry3ayga7UUXbj1qIWpigUuM8FC8ly2Jca8UaFbcyZ8xUlg6l1CHUiOuuo3iaZU2xB8iNRyPlS63hX2Z8oAPYu95PRKjqU+nSg74haC2UkgBIVr7wK84MXkT3SBmVG3L+WosddP2Nyd0CeuxFUeHH57OBsmRrMnnNBq589DQvG8JRcNlKgNjHkeo6UYOqik7AD6zVV8RMUCVwniJVnYX/EYUUHzTPdPpBpssFzIUOfXlSCWw3jRy6ZkEn10/U08WXiQeZH5UF60agKTyBJ+dWmxXjY39qkQKD4pr6KkArxQoK1xpB6Gu3DpXbiQQaq26paB8vzNACxm77K3V95RgD8T7b0gDD8y4A1J08yeulH8YdKnlgnQLIA5DWrXCNilT+YySkEjXQGgOYFgYYZSiIOpPqaKptIEVbSK5NBCGAK6yiuXDXyd6CpetjlQy8tcySDE8ieR5GjFwnWoVsigVn7PtGnEmJKSI8wDQThCyUdQISBlBI0HVRNOGIsAHbdKp+Rr7ha3SbdskbIUPI68+t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3796" name="Picture 4" descr="http://t2.gstatic.com/images?q=tbn:ANd9GcShYHmGn06iPW-TM4GsdqHdayTVO8ajywgnTfKGgPH9Lx6k4T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3976" y="1152568"/>
            <a:ext cx="2506136" cy="357257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131840" y="522920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Felipe </a:t>
            </a:r>
            <a:r>
              <a:rPr lang="es-MX" dirty="0"/>
              <a:t>Á</a:t>
            </a:r>
            <a:r>
              <a:rPr lang="es-MX" dirty="0" smtClean="0"/>
              <a:t>ngeles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228184" y="486916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Barcos estadounidenses bombardean el puerto de Veracruz</a:t>
            </a:r>
            <a:endParaRPr lang="es-MX" dirty="0"/>
          </a:p>
        </p:txBody>
      </p:sp>
      <p:sp>
        <p:nvSpPr>
          <p:cNvPr id="7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80528" y="458112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Soldados estadounidenses en el puerto de Veracruz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2267744" y="458112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Francisco Carbajal, presidente interino tras la renuncia de Huerta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4932040" y="47878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Plutarco Elías Calles</a:t>
            </a:r>
            <a:endParaRPr lang="es-MX" dirty="0"/>
          </a:p>
        </p:txBody>
      </p:sp>
      <p:pic>
        <p:nvPicPr>
          <p:cNvPr id="36866" name="Picture 2" descr="http://t1.gstatic.com/images?q=tbn:ANd9GcT-X3vFFfz0vX-QOjle14EizY1IjMaW2Odv6qEKILRmDG7j__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2448272" cy="2664296"/>
          </a:xfrm>
          <a:prstGeom prst="rect">
            <a:avLst/>
          </a:prstGeom>
          <a:noFill/>
        </p:spPr>
      </p:pic>
      <p:sp>
        <p:nvSpPr>
          <p:cNvPr id="36868" name="AutoShape 4" descr="data:image/jpg;base64,/9j/4AAQSkZJRgABAQAAAQABAAD/2wCEAAkGBhQSERQUExQUFRUVFxQXFhgXGBUUFxoVFxUVFxQVFxQXHCYeFxkjGRUUHy8gJCcpLCwsFx4xNTAqNSYrLCkBCQoKDAwNDwwMDSkYFBgpKSkpKSkpKSkpKSkpKSkpKSkpKSkpKSkpKSkpKSkpKSkpKSkpKSkpKSkpKSkpKSkpKf/AABEIAPIA0AMBIgACEQEDEQH/xAAcAAABBQEBAQAAAAAAAAAAAAAFAQIDBAYABwj/xAA/EAABAwIEAggEAwYFBQEAAAABAAIRAyEEBRIxQVEGEyJhcYGRsTKhwfAHQtEUIyRScuEVM2KS8XOCorLCQ//EABYBAQEBAAAAAAAAAAAAAAAAAAABAv/EABURAQEAAAAAAAAAAAAAAAAAAAAR/9oADAMBAAIRAxEAPwDP5NQ7A8P0RMUVFktM9WPAT7/oqzc9a6q9g/IqgpSwxKd1MKCjjJbIlTUakoOaFLTYl0W8UrQinRKkpU7yn0Kas6EQtEK40qswXVlqKeGp7HIXmXSSjhoFR1zsBExzM7D3SZT0io4knq3XG7TAd6foiDbCrOGZO9lTp1gN/mrVHGNOzmnwIKKvlgAHPipKdNQtKnpIJRTUzaaY0qdqDgzZSBdyUgUDYTilXabKhWrkoCWFA0LolcNynBB4nk1GaYb3ILisnZhXPqXOpano5S7Hkh/SZtj9yqgTgMfLBwCNYJjdM81l6AmJMDkN/JFMuxBJjgPuVFGzUtCexqjpskSpoVFqkxWNlBQFlM5EdTN0C6adKP2VgbTI659xImG8XEfIf2RTHYwUmOdMQ0kk7ADiV4lm+burV31JPasJudP6qKbmGYPe4lzi4kySSTJ8SocPi3gjQ5wM2gkeyiqVZEcEYy3KxUYGsl1Rx2AvEiTPIe6C3XzNz2AVHh0Dafrug73uY6QdtoI8tlvcr/BOvVGqpUFP/wAirLPwTqB0OrAtHdB8jdBF0V/F3qKbaWJY+pBgPaRqDeTgfigzeV6b0f6WYbFiaNVrjxaey8eLDfzXjGddGRh6xa6zWgQReeZPmqH+MdU5vVbgggixnxBQfS9NWWtWS/D7pOMZhwT/AJjOy8Hf/S7zHzBWwaEHcQpWpgF1I0IHQnabJqkGyBA1LpTkkoI6guE4qOtuFI5qDyfo2P3SG56AXCbnkPqUWyNsUQguNvWHGFUBK/xlXsupXTcXh4enYd8OCijjG2UrbhR0TIUlIoLNFsKzaO/6KCk5TtCDFfipW04Vok9t4HiACbryvD4dzzDRJXrn4p4cHBauLHsjzMFYjothAG6ju72QAqeVvc4Na0kzEQvaPw+6GDDsa94BqGJPLuVTo7lDJBiDx4Lf4PC6QLIDFICFDiWgjguY+yiqglBluk3R9tdhIA1D5jlPNeK57kTqD5ggE8ZBB7wvoWpTWU6X5c19B0tki48R3cUGN/C7PjQxtNp+Ct+7d4k9h3+73K+gGL5Zw9XRVp1KYgsexwHgR9QR6L6lpOkBBKOCeFGDcJ8oHhPGyjCkGyBQV0JQuKBpYuKeAmkIPLst7NEeCC6JqkotQtRHghOFu4lVFfNaUOBVWkOaJ5rSkBDGNUUZwb7K2xUcvFkTbSQOpNlW2ssmU6NlznoMr+JY/gH/ANdP/wBtysDlWdMo0m21P4BevY/BNrU303wWvaWme/j5G/kvDqNF9N5a1upwJAtI7JIJ8JCDZZf+JPVEaqTh6Le5F0/ZiYDBeW243sRbvWAyzLcZX0NdUYym74uwBog3sWEOJG1wLor0J6M1KeYO1btbeAAJJsYHcAfNAf6U9PamFJa1kvvGq3HeOKB4TppmWLcA1opjjs0HyO603SLJ24msQ+xNg6LjvWWP4bh5LS54fqaRUPbIA3aWmxB8eSA03PsTQdFVpLeY7Q+SL0ca3EMJF9wfHwQCn+HT6Lx1WIcWgCWvlwceJ/0z3bI5hMB1UjYkXA2lB5FnlHRiajWcHm3ieHmvpDo9mIr4ajVGz6bHX5kDVPnK8AzfCn9qc4NLu2dgSd42HFe5dBMCaWAw7CIIabHftOc4T3wQoNByUoUfJSAKh4Txsowng2QPCVICnBBwSOTkhCDyJpPUDw+iHYWQiWKMUR4Iaypsqh+YulqFsKI4t3YQinVUUcywyjTG2QXKnWCPUm2QLFlG9S1HWTA1AC6W4t9HB1n0zDgGweIlzQY74JWW6OZY11Frzd7gCSd5N1q+m9GcFW7g0+j2rCdHMbBDTI+ig3uGxQoMkRIFu7vV/oJD6jqjj2nEkzvdZrNaxFBxbcxYd6w2CzDEtquLHFs3InSB93Qe+Yyk0PncTwVulh2mHgwea8h6P53ijiG0uua9lWJkhobMSQTcx5yvV30+rMA9h3vx/VUWa1ZvEiUFzCuCbJcZXQ3Evsgp5blrqTq2h2h9V50vgOgaQSQOd4Ww6FYWpTpPZUqOqkPkOdcgOaDHz+aC5fgnPaHtcAW1JANwRA1A8xBWtyRnYJ4F1vDh8kBHkpVHF09Asp42TAnjZA9qdKa1OQKCkJXBIUHjONqxRA8EMDjIU2OrgsbCrh+yqL+qW+SFsoXKvUXqJg7SiiOXNhHGusgOCejNB9kE4ClpsuoJVikUA/pLhS/C1mtbqJYYaNz3DvXkuXNId2gWmTYgt+RXtrzfyWE/E3BlrqFcbXpn11N/+vRQBc0z0U2aQboDhMWHktA06plxkxY2gbyVcw2QtquL3u3M+S2GTVTRaG09NNvMNBnxncrKsFTxemoJDhpuDtC9G6NdOw89TUIPI8fvZGaOI1NHXinUaDvpbPnZVK/RnBVXBzKAY4XlstEzyC1EFcS8HYqp1e/JdUcAQBeLKri8bptxVGkyTB1hSaWtY5rnFzTq0kXiHAju4LW4enpaB6+J3VTKMPoo02ncNbPjEn5q8EHDdSJg3UkIOCkAsmKQCyBQE6FzQlQIAkcE5oSOQfO+IxEhvguoVJcgeIzOHNb9lEMFiLoNDRCRzLqGjWTqlUyguYM9yMYd1kAwlZF8NUkKAiwqdpUNBsqy1ioaxvalV+kGTjE4apSNiRLTyeLtPrbwJRKnQlWKVCe9B4plVbQ806rdLmktcDuCLFbXJ8VSkCBCzn4tmmzFUergVCxxqEHkQGBw5wD5Qsrh8/ezisj3mnjKBbs30CH5hmlNghgAXkNLpe8TuV1TpFUeZ2+ao3OMzcAEg/fNR5bhnVHtc6bnsju+5Qro9l7qpD6lwDaea22Eoabnf27gqNzlmLFRgPEWPiFfasJTx7qYJa8tG88PNGMu6SnZ/aHMWPpsUGk4p4VShjmPjS4Hu2PoVbQKFKBZRNUo2QOCVIEqDkhSpCg+Mc0xJdVnlARnIsx1RO4Wae6SSiGTNOokGEHoOFxKsdZKBYJ5ROhUQXaVS9kYwTkColFKFcNElAfpvhUsb0qo0tUmS2S6NhHN20926y2d9MnsPVMpue9wBAbIgT+Z2/pCzdPJa9aDXOimDIpt2+/GSg0LvxNxD3F1NlNlPhqDnOd37iAs5nHTLE13HXVc1t+ywljQPAb+cq9icFFh5IJmWAI2uTuoBx7YkzvY8fEpzsIQAZkG0/qp6WG7JsbceF+fJW8ow2tlSmXAGC5pm3ZgwY3FvkgdlXRx1QatTQ0+JPp5LSYHo5SbFzU+Qnvj9U7o1l8UbkSNQO24JE2JHzRzDAAXcCqLuDowABAA2A2CJtdaSbBDKWJA2uputm5I+5QSV6ushnMi3+kXKulwaHIZgDLy/hs3w4n1VmrcjxQT0xEE7lXGZuaclriAOMk/Lj4IZVfJhCc1zatQewsoOqsAJdAJvaLDzQbWp0yfSbBaalQglrGgTA4mNvuJUWXdOqj3hp0vcf8A8mse17fHVt4nmF547OsNUrdY84jC1nAOFyRcEfA8fDBsAVo8qrhtPRhqnW1XgGpWdJIbsC6eQgBs95Qel4TO2kN6yKbnQA1z2EzyEFE5XmOFyWg1zS5oqVJ1an9txcLze2/ktzlubl1niO8fogLJCEoXEIPiNGsjZaUFRvKbNCDSYV9xxCI0GzdCsG8otQCqLLG8VM98kBV2gwQN4MeMFTUrtB7gopRfzT3Ybnysm0T2j3e5+yibadggCPwV5Q3FYAuOy1bqEpG4C10GYyLDtFSo0jg0+shF3ZFh2OFTQNQPMgegt6qDD4QDGEDYtB/2kn3hS51mLsO6k/qtbA46hNptonu3QT0DSYIa0MA4CwHklYKcWjusquOzmpj8QX0qTKVJsWIJE2m7YuYmNhyurtLB/wAwE9yCzhaMyUlY/lHH5BPL9IKXCUYudygtUWgAAbBdV5pCYUeINkCsv99ys0BKrUxcH0RAsgt4WQR18vp1B22NcIjtAH3VnLsDTw9KKbAwEaiBzSU3XT8TVkADbigkwXFx3P3CLYPGXtsNzwQEPmwMNG559wRHCv2tA4BUbPLK+qmJ3FlcKC5RioIafzbeKMqD4iRfK6tghCLZMbbcUGiwO6NYdyFYJE21A0EnYBEWMZV0Ma/k8T/SbH3TutgbqpleLGIpEO2JeI7pQzF4lzKRYfipmCeYjsnzEIrRZfVBHiZPsPZFf2gLNZOT1Te+PkEVZdAWY8FSSqVIwp2vQVsJRBxNR3JrW+tz9Ff3kG4PMSosC0Q53FznHyHZHskfmDQ7TudrAnyJGyCR3IQBwtChqfEpnvEc9lXIkyga4SQORVloUBC7XAQPqVJKdWPsqpfeTw+wnNqyUFqm+4V+tV7Q/plDWuuL2T8XVuL/AJbecICdKoNJJUQkjlP3AVP9p7McE04h7yGssPzO5f3QXqdYNMbkcuH6lE8Cbidzw5eKpYSg1rYG/E8Vdov0lUFalfRoI4LUUa2oAjiAVhH4rW8AbcVsMp/ym9yD4yRPKH7oYruUnt35fNQbHAmwVjM2nqvH2TMrpzA+44qfNiXNgeXgqirkJ04cO4hzvkSoOkBFRhqM+IDSRxM7CON/RM6MvtUpP/mLh4Hf5qDMstIqtaHQ1xF7mOJMBAcyo9ho7kQOJAG6osw9bRYMrNtcG/rvzUNRojtCrTPGRqA87WUUT/xAkpKualtzOxVLD094c11+Bg+EFMzisOrIII5SI/5QanLXfu2f0tnxIBP1Q7J89xWFp1cOcKahqahrgkHUbPDoiysCvDQOSs0cT4oEweGe1g1uBPGBEHx4p7hCXrwo6ldAr3KN70nWTH397JHVPvZBE5/BOa+Ej4UVUILrHXCbjK4BZ3mPQT9FWbVgjvUGdEimHj8hv4Frmz6lqC3gMVraRsJN/PbxRSg+Q0NEBZjLq0MaOEDzMTK0WCrSJHr9EBegpKjidrDmqT8zY0RueQuSnMqvf8VhwCotU3wOz/ytpkL/ANy2e9YSk7U4NHDdbbJD2CORHsiPj5X8poy6eSoI5ktMAKK1WU/CT4D9VYxXwk8lHghFMEczZPp1NU99iqgEammuxwsDY+f90RqEmpIvpE+UhVMxww0nmDbyQ850adVlQXEaXDm07+fFBqMO2HOiRcEEWsUVbXfHxT4iUOxLJYyowEtcWGQDEBzTc+Dh6ohSaTdRUVTCU3Ht0mnvFkNzjCtaGNaXw5zBBJIEOAvPFGj37BCsydqdSHE1G/Iz9EBStVAubbqKjjG85QrHZhT/AGllOsS1ohziJuIEDSB43RHOqdE1v4IaqOlvamO1HaEOF4KC6DMeiR1ITd4nuuqRxDmmmCN3NHD74K+6vy9kCMw0fmceUAALnUD/ACk+f91I2uSlbW5oIH0XR/ljzP8AdMNN44M+Z+inq1NrqMkyg6m13+geAVxlGWOa59iCCANwRBEyqzWCR5puPxJYwAbucGjz39ACUGd6P1TVEAQKcNLiLdmxjmbLS0iSAxggRud/HvVPCU7BrQABwFkVpVNIFkE2FwjWX3J4ndWsTjQxhPkBzJ2Cq06w3S0Wa3hzvhb8I7/5o9lUX8opOABd8RufE/otd0fq9p4PIfJZvCVOPJEMmxn75t95Co+YKFHUYmEdy8Q0QVnkey8HQAN4UVqcqqTSHifdLQHbcPAqLAU9A0/dwkzVpDmuYYOyInxOEWNzujpNtpR2rmNSIJWezJxJv3oLWR50WCCHPgQwTDQCZM/L0R7/ABHEuiKrWAjZrQeO0ulZHK33I8Pv5rTYN8xPAfUoCtBlbc4hx7i1hHsnuBNakCSY1OJ2/KR5XKho1LxKfh6L3YlwgnRT4QeInbuUUQxWCpvIL2NcQNyJPqrDAA2GgADYAQqtZxFnCPHuMfQqRlJ4EwbkDzOw8bFA3F1ADT4dsexV4CdoVCvgC9p1M1MEEyLDePmD6KocgYQCxj2zYFjnNk8QIKA2xhSa4KAsw9ZnwVqg4w8B4vtvf5q43GYhlqlMPB4slp4/ldbhzQXccSGEtuReO5I18tBuFA3Oqbi2Q4hrx1tOIf1d57J3G23CVazzM6Dqjn4djmUSGhjS0tJdHa0tPDZBM0KljMS17gGkOLASYvBMAD01IXVxFV7od2W/yt3P9TvoFFkubfxNWmAACGxb+QR9UBfDl7bwd7hEOusPBR063P5KekQRZA+kwG57rfqr9F0lDWC4E2XDGlp7lUHW1Y9Co8Fi4rsPJzfdUqeI1JoMOBn7GxQeELR5S8Nphx34LPUmyQL3PDdazLcqsC6zRAE2HqUVcwlYk3U+LplzLcFVxOcUxYRbwT8Bm7X2lEUsRhyWzMIHi7LSYynp/pOyz2YO7kFXAfEfD6haLDuiPALNYT4loMM72CArSmQQeSsZbm1VtSq7VAY1g2tAOq44wWt9EJFZzSDyU2WP6xldpMayBP8A27/NBpcBltfGUKmIDqemi0m8guYNRJANo+I7C6bRz+o5o2dpLHA9p0Fk6SDNviNtlncrwL2dl1Y6IgtaXCR/KdrdyK0mMb8IA8FFXqmc1CCIaA4QYkSAOUweJuOKbRzVzNMRIBAPEB0z7lU3VL+qiNRAYxGcip8TLkNbIcQIaIb2YPf4qHGZqXkEiJc202Ekiw/7ihheo8TWhs8i0+jgUBHG0WVIkQRdpBIIPNrtwk0gA7k8zcpnWjknONkFXF1IBPcgPRur/FOJ4B3zIRrNfg9VnOjVSK7p4g+6DePqholW8LU0tbKz9LF66rW8B7oyXqi+CDJTdAVSlihHf8oj3UlOt/ZEP6zSbJXYtQ1DYodWrxM8p4AbIMHkmElwfuQey0cTwK9NzT8O6T6Oo4rqqoY0uo6S7S/SC5pc0wLnlaQFiOiWLbRNOqWteWPB0u2sZ2kTsvSMx6Y0a1BlUBlOs6o9tQNmDADg/SZ/mglBgcP0IFydT4EncWUDujBaHPY6ODRxLvHkOa2WEz59Oq2pTph+ky69tM9qw4RzUHTfOKLXMqsYW06wkEAANePjYQNjx8ygy2HxMgUqrXA3uYiZtpQ3NaAaSPT6FaLKc5ogue8Co0NI+LQ5pd2Q4d+6BZo9jpja8c44SgBUbORrCOJiOTUC1QUf6PDrHkQCG031HbjssaSbgeCC29sDcSNxcfZ7lHkj7P8A6z7BczOGNYQKYLnNILyS6JIMtbwdbck7nZXsipU+ocC9rKjnlx1TtADWgxY727wg4mTupA4hRUcO5xe5lOoabJ1PAloA3kj0UnVP06nUqjWvALCWmC0mAZ4iyB1PF3vyTy9UzV+/RNFQuMD5f2QX2FMxVKWuHcfZRvwzmN1PcGng07nw7lJlmHqVnw2wA1Pd+VjRu5x4ILVJ0tB7vcJznlSvbqoGqxsUmaGNmQXbjUJFzYk8rKHAjrHBrRJOwkCY4XN0FHM3nQZWZyWuBW8ZC0We1YBEFtzIO4PEHksfTqQ6UG0yp01HEHbZGNZItJi57hzWTyjMmh24utPTxEs8d+CCA1iLgqahj7qtPemPPJAWfibIRmVcFrp5H05KtVzDTAP3dVa+NDgReboB3Rm9VgNxqFuHFW8xEaItI/RcuQGMvP8ACv8A6mDy7VvkEKxwlhm9jvdKuVACgP3VXxp+7k2mbLlyiom7+S0XQ8fu8eeIwlSDxEuaDB8Fy5AGpHby9wj/AEY7W95qOmbztuuXKo9i/C3DtdlNQOa0hxqhwIBBEGxB3WbzvGPY2i1j3taMPThrXFoHxbAW4D0XLlB50439for+AMaiLHR9QuXILGZH/L/6NP6rS9DxGFeRY9c2/GzLX8z6pVyDswql2VlziS44qCSZMBroElZKm6Ljcbeq5cgsdNjNZ08Q2f8Aa1YR265coO4rY5Q8mm2STb6Llyqp3mw8vdKw3XLkQNzb9PqgwcZN/wAwXLk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6870" name="AutoShape 6" descr="data:image/jpg;base64,/9j/4AAQSkZJRgABAQAAAQABAAD/2wCEAAkGBhQSERQUExQUFRUVFxQXFhgXGBUUFxoVFxUVFxQVFxQXHCYeFxkjGRUUHy8gJCcpLCwsFx4xNTAqNSYrLCkBCQoKDAwNDwwMDSkYFBgpKSkpKSkpKSkpKSkpKSkpKSkpKSkpKSkpKSkpKSkpKSkpKSkpKSkpKSkpKSkpKSkpKf/AABEIAPIA0AMBIgACEQEDEQH/xAAcAAABBQEBAQAAAAAAAAAAAAAFAQIDBAYABwj/xAA/EAABAwIEAggEAwYFBQEAAAABAAIRAyEEBRIxQVEGEyJhcYGRsTKhwfAHQtEUIyRScuEVM2KS8XOCorLCQ//EABYBAQEBAAAAAAAAAAAAAAAAAAABAv/EABURAQEAAAAAAAAAAAAAAAAAAAAR/9oADAMBAAIRAxEAPwDP5NQ7A8P0RMUVFktM9WPAT7/oqzc9a6q9g/IqgpSwxKd1MKCjjJbIlTUakoOaFLTYl0W8UrQinRKkpU7yn0Kas6EQtEK40qswXVlqKeGp7HIXmXSSjhoFR1zsBExzM7D3SZT0io4knq3XG7TAd6foiDbCrOGZO9lTp1gN/mrVHGNOzmnwIKKvlgAHPipKdNQtKnpIJRTUzaaY0qdqDgzZSBdyUgUDYTilXabKhWrkoCWFA0LolcNynBB4nk1GaYb3ILisnZhXPqXOpano5S7Hkh/SZtj9yqgTgMfLBwCNYJjdM81l6AmJMDkN/JFMuxBJjgPuVFGzUtCexqjpskSpoVFqkxWNlBQFlM5EdTN0C6adKP2VgbTI659xImG8XEfIf2RTHYwUmOdMQ0kk7ADiV4lm+burV31JPasJudP6qKbmGYPe4lzi4kySSTJ8SocPi3gjQ5wM2gkeyiqVZEcEYy3KxUYGsl1Rx2AvEiTPIe6C3XzNz2AVHh0Dafrug73uY6QdtoI8tlvcr/BOvVGqpUFP/wAirLPwTqB0OrAtHdB8jdBF0V/F3qKbaWJY+pBgPaRqDeTgfigzeV6b0f6WYbFiaNVrjxaey8eLDfzXjGddGRh6xa6zWgQReeZPmqH+MdU5vVbgggixnxBQfS9NWWtWS/D7pOMZhwT/AJjOy8Hf/S7zHzBWwaEHcQpWpgF1I0IHQnabJqkGyBA1LpTkkoI6guE4qOtuFI5qDyfo2P3SG56AXCbnkPqUWyNsUQguNvWHGFUBK/xlXsupXTcXh4enYd8OCijjG2UrbhR0TIUlIoLNFsKzaO/6KCk5TtCDFfipW04Vok9t4HiACbryvD4dzzDRJXrn4p4cHBauLHsjzMFYjothAG6ju72QAqeVvc4Na0kzEQvaPw+6GDDsa94BqGJPLuVTo7lDJBiDx4Lf4PC6QLIDFICFDiWgjguY+yiqglBluk3R9tdhIA1D5jlPNeK57kTqD5ggE8ZBB7wvoWpTWU6X5c19B0tki48R3cUGN/C7PjQxtNp+Ct+7d4k9h3+73K+gGL5Zw9XRVp1KYgsexwHgR9QR6L6lpOkBBKOCeFGDcJ8oHhPGyjCkGyBQV0JQuKBpYuKeAmkIPLst7NEeCC6JqkotQtRHghOFu4lVFfNaUOBVWkOaJ5rSkBDGNUUZwb7K2xUcvFkTbSQOpNlW2ssmU6NlznoMr+JY/gH/ANdP/wBtysDlWdMo0m21P4BevY/BNrU303wWvaWme/j5G/kvDqNF9N5a1upwJAtI7JIJ8JCDZZf+JPVEaqTh6Le5F0/ZiYDBeW243sRbvWAyzLcZX0NdUYym74uwBog3sWEOJG1wLor0J6M1KeYO1btbeAAJJsYHcAfNAf6U9PamFJa1kvvGq3HeOKB4TppmWLcA1opjjs0HyO603SLJ24msQ+xNg6LjvWWP4bh5LS54fqaRUPbIA3aWmxB8eSA03PsTQdFVpLeY7Q+SL0ca3EMJF9wfHwQCn+HT6Lx1WIcWgCWvlwceJ/0z3bI5hMB1UjYkXA2lB5FnlHRiajWcHm3ieHmvpDo9mIr4ajVGz6bHX5kDVPnK8AzfCn9qc4NLu2dgSd42HFe5dBMCaWAw7CIIabHftOc4T3wQoNByUoUfJSAKh4Txsowng2QPCVICnBBwSOTkhCDyJpPUDw+iHYWQiWKMUR4Iaypsqh+YulqFsKI4t3YQinVUUcywyjTG2QXKnWCPUm2QLFlG9S1HWTA1AC6W4t9HB1n0zDgGweIlzQY74JWW6OZY11Frzd7gCSd5N1q+m9GcFW7g0+j2rCdHMbBDTI+ig3uGxQoMkRIFu7vV/oJD6jqjj2nEkzvdZrNaxFBxbcxYd6w2CzDEtquLHFs3InSB93Qe+Yyk0PncTwVulh2mHgwea8h6P53ijiG0uua9lWJkhobMSQTcx5yvV30+rMA9h3vx/VUWa1ZvEiUFzCuCbJcZXQ3Evsgp5blrqTq2h2h9V50vgOgaQSQOd4Ww6FYWpTpPZUqOqkPkOdcgOaDHz+aC5fgnPaHtcAW1JANwRA1A8xBWtyRnYJ4F1vDh8kBHkpVHF09Asp42TAnjZA9qdKa1OQKCkJXBIUHjONqxRA8EMDjIU2OrgsbCrh+yqL+qW+SFsoXKvUXqJg7SiiOXNhHGusgOCejNB9kE4ClpsuoJVikUA/pLhS/C1mtbqJYYaNz3DvXkuXNId2gWmTYgt+RXtrzfyWE/E3BlrqFcbXpn11N/+vRQBc0z0U2aQboDhMWHktA06plxkxY2gbyVcw2QtquL3u3M+S2GTVTRaG09NNvMNBnxncrKsFTxemoJDhpuDtC9G6NdOw89TUIPI8fvZGaOI1NHXinUaDvpbPnZVK/RnBVXBzKAY4XlstEzyC1EFcS8HYqp1e/JdUcAQBeLKri8bptxVGkyTB1hSaWtY5rnFzTq0kXiHAju4LW4enpaB6+J3VTKMPoo02ncNbPjEn5q8EHDdSJg3UkIOCkAsmKQCyBQE6FzQlQIAkcE5oSOQfO+IxEhvguoVJcgeIzOHNb9lEMFiLoNDRCRzLqGjWTqlUyguYM9yMYd1kAwlZF8NUkKAiwqdpUNBsqy1ioaxvalV+kGTjE4apSNiRLTyeLtPrbwJRKnQlWKVCe9B4plVbQ806rdLmktcDuCLFbXJ8VSkCBCzn4tmmzFUergVCxxqEHkQGBw5wD5Qsrh8/ezisj3mnjKBbs30CH5hmlNghgAXkNLpe8TuV1TpFUeZ2+ao3OMzcAEg/fNR5bhnVHtc6bnsju+5Qro9l7qpD6lwDaea22Eoabnf27gqNzlmLFRgPEWPiFfasJTx7qYJa8tG88PNGMu6SnZ/aHMWPpsUGk4p4VShjmPjS4Hu2PoVbQKFKBZRNUo2QOCVIEqDkhSpCg+Mc0xJdVnlARnIsx1RO4Wae6SSiGTNOokGEHoOFxKsdZKBYJ5ROhUQXaVS9kYwTkColFKFcNElAfpvhUsb0qo0tUmS2S6NhHN20926y2d9MnsPVMpue9wBAbIgT+Z2/pCzdPJa9aDXOimDIpt2+/GSg0LvxNxD3F1NlNlPhqDnOd37iAs5nHTLE13HXVc1t+ywljQPAb+cq9icFFh5IJmWAI2uTuoBx7YkzvY8fEpzsIQAZkG0/qp6WG7JsbceF+fJW8ow2tlSmXAGC5pm3ZgwY3FvkgdlXRx1QatTQ0+JPp5LSYHo5SbFzU+Qnvj9U7o1l8UbkSNQO24JE2JHzRzDAAXcCqLuDowABAA2A2CJtdaSbBDKWJA2uputm5I+5QSV6ushnMi3+kXKulwaHIZgDLy/hs3w4n1VmrcjxQT0xEE7lXGZuaclriAOMk/Lj4IZVfJhCc1zatQewsoOqsAJdAJvaLDzQbWp0yfSbBaalQglrGgTA4mNvuJUWXdOqj3hp0vcf8A8mse17fHVt4nmF547OsNUrdY84jC1nAOFyRcEfA8fDBsAVo8qrhtPRhqnW1XgGpWdJIbsC6eQgBs95Qel4TO2kN6yKbnQA1z2EzyEFE5XmOFyWg1zS5oqVJ1an9txcLze2/ktzlubl1niO8fogLJCEoXEIPiNGsjZaUFRvKbNCDSYV9xxCI0GzdCsG8otQCqLLG8VM98kBV2gwQN4MeMFTUrtB7gopRfzT3Ybnysm0T2j3e5+yibadggCPwV5Q3FYAuOy1bqEpG4C10GYyLDtFSo0jg0+shF3ZFh2OFTQNQPMgegt6qDD4QDGEDYtB/2kn3hS51mLsO6k/qtbA46hNptonu3QT0DSYIa0MA4CwHklYKcWjusquOzmpj8QX0qTKVJsWIJE2m7YuYmNhyurtLB/wAwE9yCzhaMyUlY/lHH5BPL9IKXCUYudygtUWgAAbBdV5pCYUeINkCsv99ys0BKrUxcH0RAsgt4WQR18vp1B22NcIjtAH3VnLsDTw9KKbAwEaiBzSU3XT8TVkADbigkwXFx3P3CLYPGXtsNzwQEPmwMNG559wRHCv2tA4BUbPLK+qmJ3FlcKC5RioIafzbeKMqD4iRfK6tghCLZMbbcUGiwO6NYdyFYJE21A0EnYBEWMZV0Ma/k8T/SbH3TutgbqpleLGIpEO2JeI7pQzF4lzKRYfipmCeYjsnzEIrRZfVBHiZPsPZFf2gLNZOT1Te+PkEVZdAWY8FSSqVIwp2vQVsJRBxNR3JrW+tz9Ff3kG4PMSosC0Q53FznHyHZHskfmDQ7TudrAnyJGyCR3IQBwtChqfEpnvEc9lXIkyga4SQORVloUBC7XAQPqVJKdWPsqpfeTw+wnNqyUFqm+4V+tV7Q/plDWuuL2T8XVuL/AJbecICdKoNJJUQkjlP3AVP9p7McE04h7yGssPzO5f3QXqdYNMbkcuH6lE8Cbidzw5eKpYSg1rYG/E8Vdov0lUFalfRoI4LUUa2oAjiAVhH4rW8AbcVsMp/ym9yD4yRPKH7oYruUnt35fNQbHAmwVjM2nqvH2TMrpzA+44qfNiXNgeXgqirkJ04cO4hzvkSoOkBFRhqM+IDSRxM7CON/RM6MvtUpP/mLh4Hf5qDMstIqtaHQ1xF7mOJMBAcyo9ho7kQOJAG6osw9bRYMrNtcG/rvzUNRojtCrTPGRqA87WUUT/xAkpKualtzOxVLD094c11+Bg+EFMzisOrIII5SI/5QanLXfu2f0tnxIBP1Q7J89xWFp1cOcKahqahrgkHUbPDoiysCvDQOSs0cT4oEweGe1g1uBPGBEHx4p7hCXrwo6ldAr3KN70nWTH397JHVPvZBE5/BOa+Ej4UVUILrHXCbjK4BZ3mPQT9FWbVgjvUGdEimHj8hv4Frmz6lqC3gMVraRsJN/PbxRSg+Q0NEBZjLq0MaOEDzMTK0WCrSJHr9EBegpKjidrDmqT8zY0RueQuSnMqvf8VhwCotU3wOz/ytpkL/ANy2e9YSk7U4NHDdbbJD2CORHsiPj5X8poy6eSoI5ktMAKK1WU/CT4D9VYxXwk8lHghFMEczZPp1NU99iqgEammuxwsDY+f90RqEmpIvpE+UhVMxww0nmDbyQ850adVlQXEaXDm07+fFBqMO2HOiRcEEWsUVbXfHxT4iUOxLJYyowEtcWGQDEBzTc+Dh6ohSaTdRUVTCU3Ht0mnvFkNzjCtaGNaXw5zBBJIEOAvPFGj37BCsydqdSHE1G/Iz9EBStVAubbqKjjG85QrHZhT/AGllOsS1ohziJuIEDSB43RHOqdE1v4IaqOlvamO1HaEOF4KC6DMeiR1ITd4nuuqRxDmmmCN3NHD74K+6vy9kCMw0fmceUAALnUD/ACk+f91I2uSlbW5oIH0XR/ljzP8AdMNN44M+Z+inq1NrqMkyg6m13+geAVxlGWOa59iCCANwRBEyqzWCR5puPxJYwAbucGjz39ACUGd6P1TVEAQKcNLiLdmxjmbLS0iSAxggRud/HvVPCU7BrQABwFkVpVNIFkE2FwjWX3J4ndWsTjQxhPkBzJ2Cq06w3S0Wa3hzvhb8I7/5o9lUX8opOABd8RufE/otd0fq9p4PIfJZvCVOPJEMmxn75t95Co+YKFHUYmEdy8Q0QVnkey8HQAN4UVqcqqTSHifdLQHbcPAqLAU9A0/dwkzVpDmuYYOyInxOEWNzujpNtpR2rmNSIJWezJxJv3oLWR50WCCHPgQwTDQCZM/L0R7/ABHEuiKrWAjZrQeO0ulZHK33I8Pv5rTYN8xPAfUoCtBlbc4hx7i1hHsnuBNakCSY1OJ2/KR5XKho1LxKfh6L3YlwgnRT4QeInbuUUQxWCpvIL2NcQNyJPqrDAA2GgADYAQqtZxFnCPHuMfQqRlJ4EwbkDzOw8bFA3F1ADT4dsexV4CdoVCvgC9p1M1MEEyLDePmD6KocgYQCxj2zYFjnNk8QIKA2xhSa4KAsw9ZnwVqg4w8B4vtvf5q43GYhlqlMPB4slp4/ldbhzQXccSGEtuReO5I18tBuFA3Oqbi2Q4hrx1tOIf1d57J3G23CVazzM6Dqjn4djmUSGhjS0tJdHa0tPDZBM0KljMS17gGkOLASYvBMAD01IXVxFV7od2W/yt3P9TvoFFkubfxNWmAACGxb+QR9UBfDl7bwd7hEOusPBR063P5KekQRZA+kwG57rfqr9F0lDWC4E2XDGlp7lUHW1Y9Co8Fi4rsPJzfdUqeI1JoMOBn7GxQeELR5S8Nphx34LPUmyQL3PDdazLcqsC6zRAE2HqUVcwlYk3U+LplzLcFVxOcUxYRbwT8Bm7X2lEUsRhyWzMIHi7LSYynp/pOyz2YO7kFXAfEfD6haLDuiPALNYT4loMM72CArSmQQeSsZbm1VtSq7VAY1g2tAOq44wWt9EJFZzSDyU2WP6xldpMayBP8A27/NBpcBltfGUKmIDqemi0m8guYNRJANo+I7C6bRz+o5o2dpLHA9p0Fk6SDNviNtlncrwL2dl1Y6IgtaXCR/KdrdyK0mMb8IA8FFXqmc1CCIaA4QYkSAOUweJuOKbRzVzNMRIBAPEB0z7lU3VL+qiNRAYxGcip8TLkNbIcQIaIb2YPf4qHGZqXkEiJc202Ekiw/7ihheo8TWhs8i0+jgUBHG0WVIkQRdpBIIPNrtwk0gA7k8zcpnWjknONkFXF1IBPcgPRur/FOJ4B3zIRrNfg9VnOjVSK7p4g+6DePqholW8LU0tbKz9LF66rW8B7oyXqi+CDJTdAVSlihHf8oj3UlOt/ZEP6zSbJXYtQ1DYodWrxM8p4AbIMHkmElwfuQey0cTwK9NzT8O6T6Oo4rqqoY0uo6S7S/SC5pc0wLnlaQFiOiWLbRNOqWteWPB0u2sZ2kTsvSMx6Y0a1BlUBlOs6o9tQNmDADg/SZ/mglBgcP0IFydT4EncWUDujBaHPY6ODRxLvHkOa2WEz59Oq2pTph+ky69tM9qw4RzUHTfOKLXMqsYW06wkEAANePjYQNjx8ygy2HxMgUqrXA3uYiZtpQ3NaAaSPT6FaLKc5ogue8Co0NI+LQ5pd2Q4d+6BZo9jpja8c44SgBUbORrCOJiOTUC1QUf6PDrHkQCG031HbjssaSbgeCC29sDcSNxcfZ7lHkj7P8A6z7BczOGNYQKYLnNILyS6JIMtbwdbck7nZXsipU+ocC9rKjnlx1TtADWgxY727wg4mTupA4hRUcO5xe5lOoabJ1PAloA3kj0UnVP06nUqjWvALCWmC0mAZ4iyB1PF3vyTy9UzV+/RNFQuMD5f2QX2FMxVKWuHcfZRvwzmN1PcGng07nw7lJlmHqVnw2wA1Pd+VjRu5x4ILVJ0tB7vcJznlSvbqoGqxsUmaGNmQXbjUJFzYk8rKHAjrHBrRJOwkCY4XN0FHM3nQZWZyWuBW8ZC0We1YBEFtzIO4PEHksfTqQ6UG0yp01HEHbZGNZItJi57hzWTyjMmh24utPTxEs8d+CCA1iLgqahj7qtPemPPJAWfibIRmVcFrp5H05KtVzDTAP3dVa+NDgReboB3Rm9VgNxqFuHFW8xEaItI/RcuQGMvP8ACv8A6mDy7VvkEKxwlhm9jvdKuVACgP3VXxp+7k2mbLlyiom7+S0XQ8fu8eeIwlSDxEuaDB8Fy5AGpHby9wj/AEY7W95qOmbztuuXKo9i/C3DtdlNQOa0hxqhwIBBEGxB3WbzvGPY2i1j3taMPThrXFoHxbAW4D0XLlB50439for+AMaiLHR9QuXILGZH/L/6NP6rS9DxGFeRY9c2/GzLX8z6pVyDswql2VlziS44qCSZMBroElZKm6Ljcbeq5cgsdNjNZ08Q2f8Aa1YR265coO4rY5Q8mm2STb6Llyqp3mw8vdKw3XLkQNzb9PqgwcZN/wAwXLk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340768"/>
            <a:ext cx="253353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AutoShape 9" descr="data:image/jpg;base64,/9j/4AAQSkZJRgABAQAAAQABAAD/2wCEAAkGBhQSEBUUEhQVFRUWGBUVFhgVFRQUGBcUFRUWFRYXFxQYHCYeFxkjGRQUHy8gJCcpLCwsFR4xNTAqNSYrLCkBCQoKBQUFDQUFDSkYEhgpKSkpKSkpKSkpKSkpKSkpKSkpKSkpKSkpKSkpKSkpKSkpKSkpKSkpKSkpKSkpKSkpKf/AABEIARIAuAMBIgACEQEDEQH/xAAcAAABBQEBAQAAAAAAAAAAAAAEAAMFBgcCAQj/xABLEAABAgMEBQYKBwYFBAMAAAABAAIDESEEBRIxBkFRYXEicoGRobEHEyMyc7KzwdHwJDM0QlJi4RRUkpPC0iVDgqLxFWN0tBZTo//EABQBAQAAAAAAAAAAAAAAAAAAAAD/xAAUEQEAAAAAAAAAAAAAAAAAAAAA/9oADAMBAAIRAxEAPwDI7dbXuivJc7znfeOokbUx+1v/ABv/AInfFK1fWP5zvWK7s9nDg7lAEAkDaA0uPdLpQTOjlnbGh2rxkVwfDgOiwpxC3E5gMwHF4E8jItdMCQkSJ+WuzQmMs+G0te6KxzYrfGPPiXlxwRC7DJrZFk21cML55hRLbDiFPwh1aa5HPVvXHiRyZGU5TmRPlGQltpVAfDfD8Wzzg8Pc2I8xS5tQTDk0DzaGZrPCZZpq8rZDLYYhNwyDsTsUTE44jhxTcW+YGeaBUu3KPcK8F3Z5YhPJByYzvxHrK88adp6ypOx3IYrnSNABKQBJc5zWMbUgVc4VmmX3JFBALZOOIBs+VNmKdP8ASUAfjjtK8xnannWMiIGmYBdhnIjJ2EynsRMawMxvwEENk5oLgJjFhe3E6RmCDXYgjy47V7jO09ZWi6J3DZolmiOIYdbS4NcQXE4WlxFJNDQcs1DOuiz+OaXnC0zDgJUcWgt5IHPP+kDWgqfjDtPWUsZ2nrKMdAZ44NdRmJocRIENJE5ToFIGwQj43CDIYJEuacBdDc6TnChk5oE/eggsZ2nrKWM7T1lS7LthktryZAOdiEgXQsTZnVywR0Iq5rFAwB0R4HLGKQa9xOIgNDCRIYRixVFUFexnaetKa0iyXJY5RnMMN7R5ge0EzewuAbMAktMhlr3KrXvY2jzWgV1ABBX5pYt60vweRYMQiD+zsiFoLokR0NhDfwtmQS4k9x2LSLLc0DxjvIQcof8AlQ9r/wAqD5tnvSB3rbL+u+EIjpQoYrqYwe5RgscP/wCtn8Dfggy67z5aHX/Mh+uEluOhNhhkRSYcMnxpkcDZjybMqUSQYZbB5V/Pf6xTKIvA+WiSoPGRPXKHQJJJJAivYeYXiTTJBYbE9zatJbMSMiRTZRQj7Q4EgOMhiEpmVZg0yycesqSsN6NoHDpUVH848Sg8dFJMySTOcyTOe2e2g6lwkkg0bQaFOwO559ygLWAI9fxFWvwfwp3ed73KqXu0tjv2Tmghby+schCn7W6bkyDtQOMBIodq6ssSUuM+xNOfLKgRF2sBiNBy+aILjdEEughzs368iBsUPfpk4NntVx8QGwmgcmQH/CoF7OPjJTmQTXaEGpeDqzAWZpAALpkkAAkzOZGau9lHlHcIf9aqXg8h/Q4fD3q42ZvLfwh/1oKhf/1juJUSpe/2+UdzioxrEFg0EbyYnpneoxepzQZnIiemieq1JB8/2/66Jz3+uUwn7f8AXROe/wBcphAkkkkCK8Xq6hQi4yGaByzjlDiuLQOWeJVruzROeFxMjnJVi3MlFeNjj3oB0l1JKSDXfB1C/wAOG97lXNLLLJzjLWrb4OYX+Gt5zu9RWmNnqZjNBmcYJst5VUTa2ydJDOGtAozZFTWjVzOikuApUV3Cah4EB0R4a0TJoFqVyXWIMENArLt1lAJfcd7ILRhnyZudqGHVxKqVvs0w1xz+StCtcEPY4OExsyWf3pawXuAymc9wl7kGt+D+H9DhcFbrMzlP/wBHquVY0Ab9Dg80K12ccp/+n1Cgpt+N8o7nHvUUGqavpvLdznd6jGQ6oJ/Qlvk3+li9wXif0NhyhH0sXvkkg+crf9dE57/XKZT1u+tic9/rFMIPUkl4g9R1ysnHbxQClNHGztDEGnWKz0HBZTeo8vE5zu9bLY4VOhY9fDPpETnu70AobRINTwh0XrYaDZvB7D/w2Hxd3qM0tg4ohEq0IOqinNAWf4bD4lC6TwgXEHXSfQgzC8bAHcoV2y2qJZdr3uwsBJWhCwQWjDiaCDkXCZPBOwrsaHnCayDiBsQRmiujohnE9vKlnsnqCtdlm52EyArh3kbVzY4DWiQJORrmJrmHZjjAbk0lxmZedXpQeXpBOHMACc99NSza9wBFkKk1O6a0TSiO5sOTWzBBLicmge9ZnHtJrMCtZ65z28EG66Cw5WOCPyDuVns7av4j1FX9CmfRIPMb3KyQG1fxHqBBUb3byzxPeo3DrUxereUeJ71G4EE/ogPo7j/3Ix/3FJd6J/ZifzRz/vekg+aLb9bE57/WKYT9v+tic9/rlMIEkkkgSmtEmztTelQqn9CmztbeBQa9Y4VOhZDetm+mvG2Ie9bRZIfcsnviHK8Zfn96CMt0DC9w2FDsapS9oflXy2lR0Q4QTsQbBozfEGzXbBMZ4binhFS51fusEy7oCpektqt9tikwoMRkIHkgAhxA1udtOwJ/wdXYIrvGxTMijZ6m7BsWu2WGJUQfP8K47Q0ExLK8tzcfFTPCerjmhBa4tnJLC5k9TgWjoaTVfS7IdFG3vo/BjsLYsNrgdRHccwd4QY5o7psCS20DlmjXDIz2jUVd7vjY4YdL9Vm+m2h7rDGm2boLicBOYlm12+WvWrjoZe/jbICc4fJdvOo9Ikgkbzc3xTsQEpSkTKfSsvv6xNbFGGYaRkdWv3rU7fYGvAnOQBNN9J71m2lEQ+PIrhGQlr2/OxBuGiDJWWDzGdwVggCruP8AQFC6LMlZoXMb3BTcAVdzv6GoKrebeUeJ70CGqSvAVPT3oJoQTeijfo3Ex/aPSXWjAlZJ+mP/AOkQr1B8x3iPLRfSRPXKHRV6j6RG9LE9dyFQJJekLxB4rJoG2drHAquK0eDxk7X/AKT3hBs1mZToWV3hCnejd7x71rcBlOhZXb2/4ozn/FABfsOUeJziFA277o2mvQrNfzPLxOcVXbxADmT1TJ7EGk6E2HCGbMwOM1pdkZRYlcukkYQsTI0FrhRkItBcRXMkSnITzGSv2h+mUSOXQntHjQAZClDSdKSmgvkJkgh471V7RpfaWPLDBaK5uIlLeZiXajLNpA4/WsAaaYmHEBxlq3oANNbOx9mdjAOAh9d2fRIlUTwYMGGNJ1PGtFfwtaT2z7FoOk0PyEXYWnuWW+D2xO/aI4BOFrROVOVi5PTLF2oLu2KcBBILhMDhOY7Cs5v6yHx5JJrIV1SG9Xa9rwEFwAZUUJNJtyp0qr35FDojXbRMbtyDa9HG+Qh8xvcFLwB53OPqtUbcLJQYfNb3KTgfe5zu5qCr2/NCNGSLtwqhWhBOaNj6GOEX13pJaO/Y2c1/a5ySD5kvj7TG9LF9o5CIy+ftMb0sX2jkGgSSSQQJW/wZsnazzfeFUFdvBWPpT+Z70Gywm06Fkl7vleYJ1O+K19jaHgsfviGTeBOx3xQcXlV7jtce9QUOyB1tY1/mPLZ8JSI7FYLaKnie8qCvSJhiQiMwZ9Rag0+5dDYUKZaWuhlwiYS2ZDgJCuyp61L3QGvtkWI1rQWjDMbTUz35Jq7rwIsTojQC4MJYCZAulQHpVc0R0hjQ3R8cLkvJcHktaMQbywTWkwZETyKC+267BFLXSbiYcQLhNA3bojDgvDmYmmXKAIIcJCQIlkJU11R9z28xILYobJrjVsw6WqcxQievWj4rpZIIW/4eOE9glMtIE9sqKvXPox+yQyZFz4snRXYmgMoZBrZVAJka651yVliwycSD0gtZhQA0VdE5LQDqoXkcB3oIN8RpAc4VbSZGqWpUu/C0xWkcdlDuVrvNz/FSDSKTM9UidW9Uy12flMqTQd85IN6uYeSZzR3I+Dk7nO9yCukeTbzR3I2DkeL+8IKzbhVCtzRVszQrEE5o99jh8w97kkrg+xwuYEkHzHfX2qP6WL7RyDRt+j6VH9NG9o5BIEkkkgSvXgmb9JfzR3qiq+eCT7TE5o70GzMFDwWM3/bfpby3USO9bP8AdPBfPd7x/pEQ/nd3lBPxatB2qGviFRjthI6xTtClw/ybeAQ9ss2OGW7RTjQjtQNWi9I8SHDwNd4tpoRilMazqJorNYrntPiWlsJ7nYcQDXscDMFpaazBlWm1MaE3oAz9nijC5hqCKjMT7VoVzXcCA5oAGrrzCCiXDpTEsRdDc12CdYbwQ5s5Umen5K0yyWtsVge3IjKlDrB3ru3XdBcJxGMPEDvQ0KI2uGg75b0CfFlPpVUst4G0xA+IAcDSGSBrPPLXKXUrFa3nA7CJmU+icveFX4EJkBwbicMRBnnhwgzPSgft9mm0CZkKyPcqFb2jxoAOR99Veo8QlpmSZih271Q70B/aGjeJ9aDd7r+rbwHcioXmu4v9ZDXaOQ3gO5EQvNdxf6xQVi3OqmGKG020p/Y8MmB7nZAkgSHBDaIaTutjIrnNazAWABuIzxBxqSfyjrQX24/scH0bO0BJe3N9jg+jh+qEkHzLfv2u0emje0cgUff32u0emje0cgECSSSQJXzwS/aInNHeqIr54JW/SInNHeg2Mnknge5fOd4P8q/nu9Yr6Lf5juB7l86x7I50R5lIYnGvOKCyQvq28Agbyt5Y0hgm7rDZ+/cuoNte8NY0AUAnOv6K6aJ6EeOiQi4eShvD3ky5TwMTGbwXAE8N6Cu3lo5Gs7YdocHkho8c4zNT94nZXDukFaNEtKnP8mCDLLlV6ipvTjS6JDD7PZoNcJxxYrW4MMuUIbXUiGRlM0zABQvg2giA8gwmvxAFzwxuOFqnil9WTq4ka0E94t8Tzg4jYJoyz3DEeagMbv2bm/8ACsca1MhsxucA3OequUtqpl/aTuizYybIeRkeU7jLuQdaRXpBgwHwYRL4ji3E7YWuDvOGsSyGSq7oItUpkAgAHUcQM6cQELaY9aau3Z3oKHajDcHtpXrps1/qgs94QacMtyoF4RfpIGdWz6ZK12q9WxYTpHA8A51FK025LPmWvFaRWeIt7wMkH0TY4smDgFnXhL0ziQ/FQoLi1rnRHRC0lpdKK5rWYhUDkuJluVxvJ722Zxhibg2g3yWI3hctojNESIXVLjIgmXKdiMh+aaCw6T3Q61WWxxWPaS9rsQfFY2UiBm8hGaAXeYAtcMua4h0OrXNePq3O85pIOaoukVjjQRChRTQNJaBOQGWvgrX4MTKz2k/mHZDPxQa9c7fosH0cL1Wr1dXUPo0DmQe5qSD5hv8A+12j00b2rkApDSD7ZaPTRvauUegSSS9QJXTwbXiyA6NEiGTQ1vEmdAN6pak7EyTZazU+4ILXfumca0vILiyFqY0kAj8xzcT1KCJ1/PBDgzO4V47EfYIHjHgatfBBNXBdkpOlie8hrW7XHID52rb7jukQLO1mbvvHa51XEdvRJZzoTarPCcbVaYrGQ4RMKAHGRe8SL3hubpTAoNYR+lnhNgeI8XZIhe94ILwyIMDdgmAcRynqCALwmXzCfaYIh8vxRdiw1EwMhw19CtVyWqBY7DDeXBzozREMqmIXCch+UUbu6VlF2wokWb5FjZZnziNjQagKea9sJgGQY2WZMhPV0nVtQSl86RueQMiZ4GNHJYNZltqow2jkznL3gIGxsxTiPlid5rc5AVAz+SnHPoQM69FdXZ+qDmM/PfXbKs0FFIHnGR1DXTeimQpHOUpTO06k05oJkN/DDnPUgGEU4qA7KmurMpg3bDdEbElhcHA8nIyM8hTqXcMAmWqfw9yJiNaxszlKaDXblvKFaGDxbgSBVuThxb78k/ZrIGwXcIna9xWP3Za3Nk8EtIq0zwu3Ge1aLozpT46G+FFkIjWuIOWNuZMvxCdZIMv8K7ZWqGPye9G+Dn7HaT+Y+yCjvCjFD7Y0BwHJDTOcm1zO6qkvB83DYbTUGT4gmMjKE2oOxBsN3CUCDzYPc1JKzUgwuEL+lJB8v6QfbLR6eN7Vyj1I6Q/bLT6eP7VyjkCXq8SCByE3X8zRkMyQrRl1p4CZDRrI+epAbZ4RI4/PcptkIw4Bdk53JHE1J6u9N3bYgXTI7a7/AJ3LjSCKfGAMHJaBTaT3IGjaMJaKSwgtyMqkHun0o27IuNwLhNo1D7xHuUK+bwGSIe0k7OSfO7QFINjhhEsm5bdkpILk6KDlOQGzql/yo18bxz6SwNJlnynZTrq2Jq03lja1jXed525u/YTOVNQTsBzWtAFBKZ/TqQE4dhG3eJVFegrzOQmROpnOe1NtiUlMT+dadBFAR0a8ztyCDrDimMgZDbKepM2rKVABx+T7kSBOYNNYGoAbOxARgcxlTq+e5BzBs9QTs40rIzC4tHlYzYQq1snPO+VAadPUibzj+KgDDUkBoGXKOVNe87krpgCFDOInETN7jKpNf0QEQ4JDdgFKiUpUFfnJBftRY5paZOBpKkjw6JLs23GKCTdfRnu1qPtkVznCVBkKV2IK3ft5utMXG4APyMqAypOWoq8aE2Z8Kw2hr2OYTjcMQImDCApt80qjX5Y8EXEPNdXgdY9/SrhoZfpfZY0B5mWQ3uhz/BKRb0EiXHcg2ltITODOySS8tFIQ3AdgSQfMOkX2y0+nj+1co5SOkf220+nj+1co5Al00LxdHJA5DRlzwcUXgJ+74oKHkp3RSz4jEdskB1GiCeskPBDc7iKzqoOJGc4k9J1HdRSt+3gIbWtJo6fTQdWfagIURrgcGbhKdKGeaAq5ocN0OcQSMRw5QBcWsE8QAGuWEjVmoW2tLKa9W2uSNtAMITYaZyO4ZT6UFZT46IHGgG2tf0QTl0WHxcMa3GZO2Z9ylmQzrmZ7kFCZhArQazQCXdVPQojidg1zAmaHqG5AQxppIapT2a+ByKfhwpAUqSSZ117c5ryBDrPUBMA6t36JPjkHVPsOe1B3a6NJpOcgNn6JiyBxzGQHzwyXhJeZluQnu2fBEQ24W0Mp555ZdKAC3xgHiky2jQBPlGYz6670HFcXvDYmZNGg6p6zKqj72tcoxA1gAHKhrl1qRs1jLW4iS6I4AYj90Vn0fBAREbMSaOS2hkcyN6bjumMtmeVM8uhNx4onhaTydnR8yTkcjDOtO3VP52IIe+Wzhnc4ET4/qU1cMTBGbL7zIjTwMN36I63Q5w3DdMb9Y+d6irnraGAasR/2FB9JW4yhdB7GlJN3u6UF3Nf2Q3leoPmXSUfTbT6eP7V6jVJ6TfbrV/5Ef2r1HMEyg9AXhXTzVchA41WjRJkoLydb5bTRonTpPUqsM1YrNaPFWRgmAX43b+UZDsE0A162psSISatFBwzMp5fopK7YQgwhmC6bnUBMjsxU3dJURd1ldFihgBP3nAAmYAnq2y71K2y8mtE55dvSgAvO2OcBD7p+9F2Cy4QKkDXKs9oE9edUFYYWKb3azLfXUN+9Tlms0hMy2UrKmqu9AsZcRiEhOgrTXUjM1zUhAgynrpwmJVp1oeDWZ4b92vii4ZMjMBpqOiX6oHy/ktqJHKYrPOhBQ4nkdfTXVrlsTsZlWkkykajV0S3ZoVsIYhU0p505gIJADCZTykNWtc2iI0TnWWUiTOYXEEt4667Z8diHt8TCxxJGRMpZS2IK9ZoHjrW91ZMI35UlNTduiiGMR4ADW6vxCjdHS1kMxH6ySTxJPWu7KTHihzp4RMgU6+KAi7rLhY5zqvMiNomPnrXsSFXbOR2iXR0otxGElu7LMEf8hBWhxBNZCctmqnYgbiuzmN2rqQeitlnHjH8DCOl0RrR2TRZiEUlnr6c/nYjtHbNhbaHfiiwW/wC5hPa9Bsd+HyL+bE9lESTekESUB/NiezevUHzdpP8AbrV/5Ef2r0FBbQnoRekBnbLRvjxvauXMOz+Tn1oAiV61eFehB1Dz36uKkbVG5QGpgDG/6RInpKj7MfKN5ze8IqKQHO4nvQSNyTb414MgJAkTGozEwQZHEuGWT9oe5wGEYzMTJk2Qk0E5mevigYUdxaIbc3HLe6XwCst32YQ2ADM0J2zzPSg5ZZhiAHmt3TnWqkMBADROm4BethhokJawDuJNAk55Jznl8PnggfgAgzOXHXlJduiidNeo7SR2SC58YBQ07wlCiBvzPfrQdvi11CQkKodzQJVGXTN1M+ntThGwA1kDrpt6029xBOsd51oPYDyATmOvb71F6QWqcF2c5S2Z0R77VJplSecqiedTmq7pDaSWyOt3ZUoPLPH5AaaNAoNWR+KKh3uxrqAy2N+PWomPb2SbhGoAz2+4J2c2zqdpbIyy1GqCSZe2dIgB3TpXMcE662NcPPnuwyzULZnjGCYlJ1BEj1KZwNFRUGs57UCwA5uJOfDdJTdxPnAn+K0Q+oRYTP6Sq62U6AjiZ0pqU9cf1EAbY8I9dpBQarpM76O/mxPUcPevUxpO/wAg7mu7ZD3pIPnrSD7XaPTxvauQQiFG6Qfa7R6eN7VyAkg9JmugKL10ORkvWhBw10pHYirb9aeJ+KEIT0Z83T3D1Qgk7hs+OOSK4QSDKRm6gns1lT8OzEZPOZlOTgNUhlKSi9GmShudrJ7B/wAlS8RwlUZVr1688yg6hkudmJA6xlLVVdwpHLLq93zNDwzQADUeC7hNAGzbs3cEDriZ1w6/dSfUvMWdc5S2bPemokXZKlCTvIFOrtXAiyGqg4fJqgKaXEiVRWfRVJsWZGqR17DmgLRbmtEyd/GhkgI17uIkOSCNdTurq1IJK220MaewDd85qv2iOYvn03DVLeUQwEjla611pqJZUHn/AEcAA5g7ZpPuyUi0gZfe9yNs05crhXWuiBu4IOW2XEzlgHhX9U3CYYRmDiZrbOrd4KKgMBFDI7Du9yTjPcdoyMkHhcD8dinLvMv2Zoy8dZ/atKrka0ta05TzpTKan7A7ytlH/egdjgUGkaVRfIngO2LCHvXqE0sieTHGH22mzBJBh1+/a7R6aN7RyaDJNTl9/a4/po3tHLgGbUCtTcimJJ6K+YlJNAIE5s/n52FJ47h3JSXL80Fnul0oDAQdZpvM/cjC6YEyPnehYRk0N2SApslP3oW0XoGmonXoQSfjKCpl7tXuTEe8WtOESMtlSol1qe7XIGtEmWWfvQORrycaNp2k/Bc2UGc3k9acEACh+di6ayvv1IO4sEFwkMWsE5TkmDZMRNZJ0Eg0ThcHZ0kJIPRBcGyMqU4/FeGG8Gjf+F0RsM+9eOc8a+GWWuaDoPdlKuf6JwspM59s8uhARHvBnOS4cHzMz29qA9+GVTVB2i0nIZTz1ph8M/inwTURxbmQg5iV6SB0TVusL/pVmH/fh9hVLL5lWq6Is7XZvSt7AUGhaUxOSwfmhf8As2dJB6T2iXi+fB/9mCfcvUGS6Qj6ZafTx/auQsJyN0lH0y0+nj+1eo5hQEyovHNG0dYQ7jtXiB98QDKU03BE3Abx3riaescBz3gNzn1IJiPbpUnL52KLtTHOMwHEcCrJAuFrSMnOzLjUdA96koNkaMxPpACCoWBxIIIqD8+9HNeFZLBdkKJaMHIb45phCR82L50J38Qwnc5VyPCLC5rhJwJa4HMFtD2oOiaVNffsCQI19qHDxmu3xBSuepB2BM7inWOGWpDQ7TRcG1AIHYsEZg7lwYYlPEULFvDUMkOYhOZkEBkSI38RJ18E3FtAGQ6z8EMYssky5yB2JbHHcEwXTXhSQEWVs3DZmVYLkf8ATIHpJ/7XKBsrgJlSdy2gC1QjscT/ALSgvukcabofPg+0n/Skou/ba1xbX78LI7PHH3BJBUNLB9OtPpo3tHJmwQgYoBAlJ1JD8JSSQeNhClBlsCIFnb+FvUEkkD0OyM/A3+EIqBZGDJjf4QkkgPg2Vn4G/wAIRbbBDOcNn8Lfgkkg7/6bCAJEOHMVBwNod1E5AuyE4zdChuJNSWNJPEkVXqSDtlzQJHyMLX/ls+CkGXDZv3eD/Kh/BJJA+y4LN+7wf5UP4Jxuj1m/d4H8qH8EkkDzNG7L+7QP5MP4J+HozZP3Wz6/8mH/AGpJIOv/AIxZP3Wz/wAmH/anYOi9k/dbP/Jhf2pJIHjorY/3SzfyIX9qcZopY/3SzfyIX9qSSBx2idj/AHSzfyIX9qbdotYxlZbP/Ihf2rxJAmaN2UkTs0D+TD/tSSS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340767"/>
            <a:ext cx="2483768" cy="265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6983760" y="47158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Álvaro  Obregón</a:t>
            </a:r>
            <a:endParaRPr lang="es-MX" dirty="0"/>
          </a:p>
        </p:txBody>
      </p:sp>
      <p:sp>
        <p:nvSpPr>
          <p:cNvPr id="12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2.gstatic.com/images?q=tbn:ANd9GcSmzFts4MZ5xcRhaK8G6-5klo76PdMGWh5UTpuRV60Nej8Rlebb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0" y="941239"/>
            <a:ext cx="3052472" cy="4431010"/>
          </a:xfrm>
          <a:prstGeom prst="rect">
            <a:avLst/>
          </a:prstGeom>
          <a:noFill/>
        </p:spPr>
      </p:pic>
      <p:pic>
        <p:nvPicPr>
          <p:cNvPr id="15364" name="Picture 4" descr="http://t3.gstatic.com/images?q=tbn:ANd9GcS19lf60DyanxXC2uTH0P_PCYAEgnqqzFpQiGRc33Jxv2t6VVo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943590"/>
            <a:ext cx="2952328" cy="4429626"/>
          </a:xfrm>
          <a:prstGeom prst="rect">
            <a:avLst/>
          </a:prstGeom>
          <a:noFill/>
        </p:spPr>
      </p:pic>
      <p:pic>
        <p:nvPicPr>
          <p:cNvPr id="15366" name="Picture 6" descr="http://t1.gstatic.com/images?q=tbn:ANd9GcT0rI9bzt-c1qDzYFahzCs2zBq3GRxgeQZFvPgCvfbkcLihQGx--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5861" y="908720"/>
            <a:ext cx="3160261" cy="446449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83568" y="56612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Emiliano Zapata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203848" y="58052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José María Maytorena, gobernador de Sonora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300192" y="5733256"/>
            <a:ext cx="27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Valentina Ramírez, revolucionaria de Sinaloa</a:t>
            </a:r>
            <a:endParaRPr lang="es-MX" dirty="0"/>
          </a:p>
        </p:txBody>
      </p:sp>
      <p:sp>
        <p:nvSpPr>
          <p:cNvPr id="8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Causas de la Revolución Mexicana de 1910.</a:t>
            </a:r>
            <a:endParaRPr lang="es-MX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2341329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u="sng" dirty="0" smtClean="0">
                <a:latin typeface="Arial" pitchFamily="34" charset="0"/>
                <a:cs typeface="Arial" pitchFamily="34" charset="0"/>
              </a:rPr>
              <a:t>La Revolución maderista</a:t>
            </a:r>
          </a:p>
          <a:p>
            <a:endParaRPr lang="es-MX" sz="2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  Los tratados de ciudad Juárez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t1.gstatic.com/images?q=tbn:ANd9GcTeyA69YjRBX9di0TeU5ynXK4y4sgpayI0K2ME6s7OmxXYire3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9928" y="1484784"/>
            <a:ext cx="2908456" cy="3852268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436096" y="55892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Ricardo Flores </a:t>
            </a:r>
            <a:r>
              <a:rPr lang="es-MX" dirty="0" err="1" smtClean="0"/>
              <a:t>Magón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data:image/jpg;base64,/9j/4AAQSkZJRgABAQAAAQABAAD/2wBDAAkGBwgHBgkIBwgKCgkLDRYPDQwMDRsUFRAWIB0iIiAdHx8kKDQsJCYxJx8fLT0tMTU3Ojo6Iys/RD84QzQ5Ojf/2wBDAQoKCg0MDRoPDxo3JR8lNzc3Nzc3Nzc3Nzc3Nzc3Nzc3Nzc3Nzc3Nzc3Nzc3Nzc3Nzc3Nzc3Nzc3Nzc3Nzc3Nzf/wAARCAEaALMDASIAAhEBAxEB/8QAHAAAAQUBAQEAAAAAAAAAAAAABQIDBAYHAAEI/8QAOxAAAQMDAwMCBQIEBQMFAQAAAQIDEQAEIQUSMQZBURMiFDJhcYGRoQcjQrEVJDNS0XLB4TRjgpLw8f/EABQBAQAAAAAAAAAAAAAAAAAAAAD/xAAUEQEAAAAAAAAAAAAAAAAAAAAA/9oADAMBAAIRAxEAPwDUGoW8N3E/pRB4+oQhHjEd6g6epPpgOpIj/d3p4PD1pySExEdqCWlJZRAMn6eK8cWENLIBlI7dqT63IJMHEntUltP8se6TyYoBilpU2FFJynhVB74pKzgiBirFdgREe00Hv0IScCMdxzQB2BPtKcz37UZaSpVuiAZHI7UMEiTGQcA96nNuKU2kpSQqPxQOXJ9mEgq7eBQO7bUmSREHJjFGVt+kgpcIMpHeoVw8nKAqfMeaCt6gwpDgInjv3oS7bD1ElR2kzVjv3GFNwFpSoHMmhhCXVRElJ+9A3pntHpAyr9ampSokGRKT+1DmApm7URgk80RYCiqF4MYFAVbH8mMbRwKIMkottpEz25g1Dt0p2okyrz2qWpW0QCMcmgg3Te1BBBUpXY1V9XaV6wlQVPAFWi43EqUk5ORPaq5qwWhcxAj96Cn68iMZ/wCKi6Qn/MSCeKma4uUQBkmoui5uBiguFluQg5PFKcuNgjdt8CabtlONoInEUIv70hRkftQGPip7qP1muqtnUQDCVgj/AKa6g3oBHophQJBry2SAY90nE1FVcBUoSAB2P1qW2latmyBgYBoJrTIgYgEzNOkBskiAPB7mo6VL2gK9w7RiKcU6CIHMYmgbuXRsUFYkcDzQO9WotqHJHntRO4WktndG4yM1U+oNZZ05tSniQojCR3oHEPttOfzzB+9R9e6qtNIYSlBC3SMJBwKznUerbm4uVFnalExtI5phu3udXWTtUlRGJMj96ArefxGu93utm1p4woxQi46subp71GXlsf8Atg4oXqGl3tmSl61WEzhUYNRGbMOk7SUEcgiaCa/c3dw9uL5Wo8blf2onpeg6zflTjV2tKkn/AH5NOdNdJu6svd6raWx3TMj8Vouh6M1pssPrSpQjao/96AVpej3SLVC755a1jv8A80rUNQs9IeDl2+kCIBBmj/Ub4tNOcFrsW4UQBPJ8VhzzL1xcK9dZWQrIUrig1K16w0R55KRc7Z4kGrDbagxetE27iFg9wZzWKI0N15O5tlU9tpwacs39Y6euA8wpYA+ZKhj8ig2VaShCScnmeJoDrG4SsJmTk0O0brP/ABDY1fshtSsJcBlJ/wCKL6ipLjSVAiPA4NBRdeBKZHmoOjE/FfiifUKTBnjtQrSElV0kTiguqR7EqSCZ/QUO1Sx/y6l4I8USbWpKUozzzNRb5pOxRUZPBBNBWQ2iMJJ/FdSykgkQea6g3JLCy2UgCZ+9T7Nh0BKlDjsDzTqGlpQlW2J5McVKaT6QOCR4oPFCTKUwQY5ptxP8wwCSBnHNSv6JIxzgVH9VKVTwSOJoIGpBLdut1SoCE1kHVblzqd2hi2Qtx19W1Ce6RWm9UXm1n0kpJ3Hkcz2qouq/w5D12EhTwOxKgnIPgUFauOmWNGsit99JuIE49o/TJqoX9y8t8n4lS1A/MCQB9hVx1O6d0XTvj71Qcu7xZ9NkmQE/X6fSqUbm4unVEpRKjO1KBAoCeldS6zYJkLTc2wMLQ+NyatWmaz01qLqDe2KbV+clrKSf7iguk6dqTrYZLDaW1xulEyK0HQeltMbaDrdqgOACd3egLWLel2ykqtm1NqXncke1VSbm1+IlQCSkHMDJqWhlhlsQ2kY8YqY0sekUwACMCgo/UOkum1ULRSwmDCfH2qmr6bvlqBUFhSUyTs5NbSptDmCJOOc1DubIIIUYJ7gDmgxxnTryxvErtni3czhCh7HB/wDu1XW2srXXEN/Gsi1vkDbgfN/yPpR+50K2uFIfSQDMjHepjdilhJC0BxMfn8UFLuehHrS4+M0V9sAn327iJQft4qY9pLrlqpaAWngJUyMj8VbC6lGwJVtKoIQrmmL9xpp1CnE7ST80YoMd6lSUCDgzkUM0U/5xIORVv/iLaoad9dqYe5EeKpekAi6AzBOaC8tDeUhMQe9MXqAEEFUq5GOaftiUAe2U9qb1BG0q3pz4B4oK0vcFqB3YP+2up1+fVVEkTXUH0gEiDjBpC1FJSPJgH60lh4uwRG2niATkcUHQdokCe9QXU7Vr2DdP04qY4qASMxUJT6CN0ZBg5oK91Hbn0tpPuOUmOKo/Vt4m2sVWgcElxIwe3etE6stVXGlOKYUEupBKVA+Kwpm0vdU19i0WsrWJWoqM96CV1vcNalc2TFj7ksMwUgcVH6f09svILoGMyTzU/U9M+Gv1qC4AG3HcV1mkNuJTJIPAT4oLvZWyfh0ERuMCRVhsylhA3wSRBFV7Smz6aExkmcnAFGn20+l2xkEdzQFkOeonKQcR9q8UtCExE7Yiodjce0gjHknmn1KC0ggRnJoJ7RluVHJEj616WiSN4iQeaRaPNrRCcDmlXLhGdwkCRFBFeBQoIEhsmc08coSpS48RTDi/WwtIEfLJ5NNrMrgRERg0AnX06lbNLe0r01tkSUkSQr/io2kamdZ00ouEpLgBStI5QRR+QEActqMFJ7UFuNMLN25cWUNuckD+seDQVf8AiEJ0Zpzf7m17TA57VQNIURdJVETxIrR+qWEOaDdhZhSveARwe4rNdLJL6RkjxQXtlzckExxmk3CEwpYIIOMmm9PG8hJMAJpy9aGS3gDJAOKAC+yoPKglInArqdeeAcUFJM/SuoNb6c1n4xhtaFSKs7DwVGQD3rKf4fai2NPQhShuTgpq/Wt8k/MqSRigMPkKUkA+RjvUFxSQduAJkQMmu+KEHjjBr1opePzbTFAxqBDunOpgpBSRH/ms76I0hXx2oalcIIWpRQ3PIHmr9rT3p2TgSkkn+1VvTbxAubltlQKEQFQeDFBTeo0vf4qsBPtnntFSdLtWipDgSN6RgjNCOs+oG06gu2aQfaYUTTOj9SWqFgLUpE9hxQaDp4WiHFfLxRtxsG3V6cbiJ5qj23Udq/vatzJBkHtNWrSbsv2hdcMKSmP2oPGbtbCMo3KUISK8sXnSh1SnFKBVAB/poJaX5eCnt+5KSczQ57X3GnHksNAJV8v0oL8y8WogjA7d6lJX6qB7hJFZ2nqNaLdPxG0QIgqiTU/TOqm7loJYUCuIUJkTQXBJ2+3akqHBrz1Ny/fiOKCLvXgAqN+4RAqdbKDzCFhYBPJBoJi3zgQfOK9Z94UrcZmfxUdLe0QoklPB+lOW7wKlpPtA7xzQDNfsPW099BblS0me0VidgFM35biSlRHNfQRSFBRVtVIyD2rHep9IGldRuJQoBLhKwPE0BOxX/KkpI4p25UstqKhGYH2qLp76PTCVEE+adurkFBAwRmgGPsS6qDj811c48N5hQj611Az0hq6bUqbcIya0TTtft30ISyEpIwVBUzWIoUpo7knijPT2sJtrsBxClJUQIoNzZui62CAI/uKI27oMbvao96qGmaw2tiG0LWZjAgD9asNk+h9r5VJ2Hv5oJGpkOWy0Tkisx1m+c0my1B1hUOuLABA+laW6oEHcJkEAVm/WbQ+DuE+nuG7d7e31oM1UxcXFwFOklbpmSc1YW+j3gwHVX1q2Twla4mq7eXjin8EyMDbzTDweUsLKlrT96A3cWOo6KsOK2rQDhbatwotZdY3IszbiQsggK+9RNaTataDbPWDjyXikB1pS9w+/0qt2JUp5PmaDZuj7BFxpJad4cSQfzTVx0ynTmXFLdC20yZV2o50vbelpbAT8+0SZpvqe2XdaZcMqWUjbJKTnFBk+t3DBehbpVHCEZNT+n9d0RhwNqZW0CfcoCaFW9k2q7JdcSlAncF80S6U0J1nWEuk27ttmQr3bh9qDUdMc0+5bQbNSSkpBnvXrg9JwhIyfFAHdBV8Qp3T3F2jaoISPl3DwO1G2/WQ0n4pYWYgkCKCalaxErkfvXJlL8lXaTUJLhSds4nBp1S1EpMHIg0BZPpuNggncOD5rL/4k3npa82hxoFHo4I5mr9cXSLRorecDaU5Uo4AFZr/ElxN7cWuoMOocYUCgFJmDQVz/ABFSCNivzSLjVlLMEk/ahiicZNNFJJk0E74tZzuNdUIBXmuoJKx7SYp/SBF63IElQia8fQEoBnml6TBvmpMDcKDY9DCVsNoUncO4qyt7WWy0kJSOYqr6KspZCU8gUebc3gBUlQzNApSlxzIj9Kz/AKtFw7bXiQQkA4+oq9PqJJSJE/iq/r2n/HMPNIML2EgeYoM+0xiztdKeultocfWCgb8x5gVBtbNl1BU47An5ZxT/APhy0uKZLoS4n+knBoY8h1pxbZVEcxQI1S4C3FNMe1kHCRUzpnT/AIu6U4R7GxuP37UKUAFRVv6WaWhlO1spS4sFRI5AoNV0tZasWRmQnNOLJWo+oBBHeo9klSrZPqNxEQZgGpa1oQIWiZGDQU7WenWfizc+mVbjnZ2ojpFsm3KUNLQoRJ9okUUN4xuV7p2mIjio6WEBSloTCsGU4kUEpbqRJgYAyPNIU5uM8pgwO1MoQp07XUnaDIinZCUQDI4nxQIKkLJnBA8VJaGUzBTwFRUNSSFCVDbUlh1JCkhJ/wCKBV8w3qFvcWy9qwpJArL9Z09Nl0m42uSpu6hJNXFm9VbasLQ7isrkq+lVn+K7/ou2tm2NqVS4sfWgz+TImvUOFKgYBjzTcmeK9CSRxQe7yK6vCM5rqAjcOfyQOY4pqyVFwlQxmufAUMUyhUOAjzQax08/uQmDKoAqzMPJSDP5BNUTpJ/cy3B93Gat7KsEAQnmTQSbi4Uo98d6A61duW7g2yFFOBPNErhadxO6DPHmgOtrALa1FX0zQUzWrW6t3xcXBCfVyEg5FBX3iRJJJqw9X3KnnGgqIQmBFVlRByf2oJOjXFs1fB29b9RtAKtnZR7TRvTdf9XVA4pxIb+VKE8JFVcNlaoSDJ4qba6VtaU8sqQoEAQOT96DYtM1+2NstTzgCExkiaatustJv7z4VK1pWfakrTtB+1UPp2+vDNq0tPoW65UojmrwhnSrtDTjtukutncFQJB/FAO6nLlpqjLzLikNuASB5o7pl2q4CN0Rtr3VNPa1PTNiQApGUeaHaIotJLbgUFJMZoLKzClwokYiYpp5spT8wHcYr1lUqKj7cTmlOHfmBJ/agQtILaSYkDNItyoOrQI45p1IJIyNviu9MSkiNw7zQQbPTW/8RcvHpW5Ptg4rNv4oXSn+pS3MhtAArXrdpO5Z/SqN/EvR7Zxtd20AHwmSe5oMtRE0sZNR90Ez2pxtwTQSksyJA/auqQhbaUgBII8zXUEd7AmcmmkAlYArnFbqSgkLE/agunS7qkslAyJnmrq1cktgAE4iKpHS6AUFZ4+lXBkANRQc86MwTPmgOtOspLYU9tVP3olcEkz28ChGqMNvtlS0e5KSUxQBNdfYVbEGCoDnyaqxWpawhPP0ohdqDjRJMFOCK90uzPrNOLRgmST2HmgJ6JorpbRfPgC3K9qp/tRPUwwNSFu6+lFs0AQlAik3WpxYq01TiGyhXqklXMcAVV3L5/UrhZO0KcVlX0oJrTnpXShJS1u3Ajv4mrjor6LuwW4w+PXQJU15SO4qlHS75vLaioETuGZolodrqlpdpfZYMAEKBwCO9BZV9Vvac8tlaAs+nuG44+1T9G1hnU1F1sBC1JG5JOSaqWsttuOtuqbUiE7SI/SmdNULR1V3buQWslI5IoNVt1q9ITO5PIqQpaQIBnyCOKF6LqTeoWiFpWNyk+4RRF0hLczBHAFAtC5IAjOJA4p1J9RakqghKZKoqMyr1CkggD/vT6F7A4Ff1DEd6Cr631W3oWqlp5ClNrb/AKfNVPU+o3NX+JeX7UqSQhB7CjH8R7L4lLTzYgpwcZNZ7cJU0AEmY5igQvT7j0/U9NQSeDFJt7B93/TSTV06A1C1vbn/AA/VVJ9JXylXY+KJ9QW+nWGsW6NOKCXFQtCc0FLb0a7KAfTNdWxWWmpctGllhOU966gwz0lHinre1W4sbZ3TNWgaSzgbSBycVIYt2bZUbUz9RxQS9B05bDAJmVCZij7LZ2kKmDA470Pt71pG3Y5wOJ4p9OrsyQpefJoE3VqtM7ZgZ+9C79h5bSggkEZgCip1BDiAEqxET5qU0G3UHcpI9scZoMou2lN3C2yIJPy0+l8jCJhKIInk1ZustHCbT4xpMFB90CJFUht9TM55oGrpxx+7Usme1O2jQUtIOM5IqOFBazFSm0OAzlP1oLBYm6bf9O2dKmzwVDirVYt3a0e5CQe5BwaFdOIUtAUsEgDNXO1aDcJCJJGccUAbUNC+MbR6hhUyD4oVqnSq02fr2iv5yf6RwoVdyhMiU+2mwUKaPt4mgqHTelvgBSXXGXBghXAq2NsPbNrz6jHJHevG0pQZR/ankv7lHeiJxQPslKkjMfTuKdUJPPaCIqMwueY5waVvJJEn6KjFAE6tKE2qQtQBVjI7VR37azfAaSQFntRvrV9T2pM2wJAS3Jj61TIuLa6hJJ90yKAsx0vdjc4wCQEk4oBZXbtlqqHXCoqQvhRrVembwGyWtYMhBFZ/1FpQTdOPtA+4ycUGkWvWelG3bK3kpVtyJ4rqw5z1UrUJVg11BfdS1n4cKSzHjNVm71h1aiS4Rnsa6/cKlKkz9aCKQSSTk80BBWsPcBxZn609b3N4+sJQtZUeADQpCdqgVCiOn3BbuUqSJKTP3oJY1K9094JWpSfvVm0XqH1CAtQmeKCdS3VvcstlKIdjIiIqvMXZtHAoSYNBsibhu9t1tPQWlg7ie1ZXqTTdreOtJUFpSogKHevVdTXqm9jJ2DiakNaPcP6ArVCvcA5tUO/3oIlq4hKpKJ+9SHrouLGAABAAoaCpBjxTiXJV9aC76JdgsIQgbTInNXKyvIRuCpMQZrKNOfebcCm529wBVntNWdTw05P25oL04+VAFKcEU0VlCcH6/egtneXT5G9ooESDRApcc+U8jvQO/FgLnIUPApwq9WCDFRBb7SDJJByI5pxEcwAO/wBKCWhaglMnhX4qW1lJj80NRmCJzj70vULwabprry84wJ79qCkdSOpd1x9TZlLYCJHE0ILgC/l3RmvCtzetSyTuJUaQFCOaA5a68i3tg2gCSM00rVGrsLbcRBPBNVlQJUsAwU5Fe21zsXKpNB7dWkXDm2YnxXUTTd2ywFHaCe1dQBrrM0NUSPaII70t25KkkzIqGXVAkD9RQSkpHJVAPaiWk3VlaXiHbgBSB2oCXVRk5pBUTQHuqNUtb26SbJG1IGT5NAx7uTSAJpcYxM0Hu44ANaz0Q03d9KrtFhJCyQZH0rJJM8VpP8Pr302FNTEnzQVTWbJzTdRdtXR8pwfIqGMGa03qzp9OrtB1oRcJ4V5rObm1es3FMXLZQtJ4NBI0+6LLgVOKuelXqH0A7UyB4qgJBBxR3SHXEFMH2nwaDQmXEFISgg4E0+HdoG4GZwRQK0U4pYVO0RxRpMpazBEfpQL3zCpknBg16mUHaZIOQO9M27pf/lW6ZHdRGBRBhsNqGd6u5IoFMIKRuWACTIAGKp/WWpF+4RZoV7Ue5z6ntVp1a/Gn2a3nCNwwlPmsyuLhT7zj6/mUdxmg8KpJkiI/NJKUkyAeKSFpJkciuUowD+MUEU+26kjnFRXBtWoHEU9cr3XCSKauyfXM80CJPiur0cYrqASBj6UjNLKgEd5nzSEypYCeT2oEqNedq9WClRSRBHNcAKD1KTE04OfvSTnsYp1CYBUocUHhRCcCrF0rcKZdAEiaBMDekmMfWjfTlst5W9MgJPNBpdjcrcQmZ/Wk69pFlqlon4spaeSYQ6OR96DjU2dKtFXF0oBKR7R3WfAoPa9Xs3Vyp7UQUNzhtPAFAi+6TvrZUtt+qjspGaat7ddnBcbWCPINWIdZ6Y20lu2dcGeVJ4FT1dU6GplKVPhSu/soAtrqTyQC3brXiMJNGbK0vtSSHLo+gwT/AKaT7lf8U3d9V6Y3bLNt7yBhO2BVW07qXUGL5x5HvYWZU2r5fxQalbIaYGxpsBCRAEU4pMArVwOftQrSdatNStQ5aqSqB7mycpqF1RrR0+xUEKPqLECgrnV2rm7vRbtqlprt5NV15eCJPmmXXg4ncqd8yTSUq3D6UEhs/wDmvHFBIImvNwKZBA8UzcykTPagYUf50HsaXdAesfECmGv9UGRzUy9SA4gwIUmgYAwK6nEj2jNdQAVGZpFOLUVAA1yUk8jAoEClI747UpQwKcQknvFBzTU5OKcJ3IKSMUtsQnJpl5ZSYT+aB1r/AE1EcAGrp0KkOaY+vaCpJwKpaYFqsj/bVh6HvwwH2CcLRx9aCN1K1cvKdeulGGz7EjgUDZlYHBzVl6hc3ae6SRlUVX7YSMc0C0IJVxiptnbeq4Bt5pdrbF0iP7VYLK2FuyCE/wA1RhKYyaCG9piUsoQgKU4siEDk0YtOiXnWP81cFCokpAwKsWk6ULRAffG+4WP/AK/aiRdKMzzigzS70y76f1DdZvGRwR3+4qPrGrP6m6kPwFIGY4NWnqZ9lSVrcSJSCZFUML3LUqOTIoPZ2maU2oJWQRg153rokHGfNAskCM4qPcH3GZr1S5Hg0hZJQMSeKBDZlQMUSuAF2rbgGUYMmhzSY5oolBNgqBPegYSRtGa6vEkwOP1rqAB9f0rt3avIr1DZUcYFA62nEz9hTiB75UBSmkoGDz3NOBKZkZ7UHKicAx96jOEEj96kKwk9xUZxXEDigfWIsVGeSK90Z4svyJry4P8Akk/UimLJQS8JxNAd1dzfp8HuoGKHWSRicV5fXAWG2gZIMnNF9Asm7twJWQABNAY0qxShoOlUzxHmrVomiqZcNzdnc+flSf6BVdtD8HfNOQAhKx7O1XwKBSlaSZORmg9UFj2gyB3odevBCFbpjzU4rjcfGeaBazcJSysEHNBTepLn1XA0g8mT9qCcfanbt0vXTjg+WYH2prd2ig9QYJzTqYCxOQO1NJwQe9OQQmaBi8MPBTYhJ8CvSDEdq9Ucme/ml4KOM/3oEJPpkQJNSUvvFsp3Qk9qYiaWANveg9AMYOK6uAWBhVdQBkoEEnt2pbZmuHEz+K4gBII5J7UHvKgOAfpXqSe2IpKQTEinQnaMjtxQKJBRMdqiSN+OPtUlSsQe4ppCZeEeaB/UPbbspA5zUJrCganarhLAB7TUBMlQoJKmx8TJ4VmjWk3Crd5CkGhhALKVnlH9qmWqgNpn9qC236pY3J5MGIq32a91mysGStANUlxxPwyPfIKQDNW7RB6mkW0yYQBQOOuFCV/aQap/UeohtpZ3QpeAPrVp1BYRu3QUgczWY6xe/H6g4pOW2ztT9aCOTCRScf8A8pJOADzSQokyaB5tRSQrkeDTozIqOgn7xzTqSc0CXcZiKbDp3BCjA5FOOHGO1Rru9cuEWzKkgJtkFCIHMqJz+tBJKh2pYINR7claCTgjmpCYUnNAsTFdXqQIFdQA/lmf70mT5JpZzkf3rwAyc0D7G5XfjtT6lbuRkU2xG2aWoApkmgaPzZVFesj+bE/mm1p4z3p60SN9AvVdo9KZ3bf2oenkZ71L1Uy+kTMJqGkGc8UBi32lo7hyKcb2jvEU1bD2JH0rwp2rUJ+tAU9YuNpTujbWk9PKA0G1kj5KyH1ykgZzWmadeIs+nWHFmNrUmaAb11q6LOzLDMeq9gfSqFbJhoTg12tagvUtSW+s+2faPArkupTgzmg5R9x7/SuQkzJ716mJMZ+tOo80HhbjIyfpSkEEz+1ebilW6a51QSqUwAqg5ZG3PeoeyVY4qUqCnFeIQlOTQcAENgDk0tPimpleZg06nieKBWfNdShMc11AFGK9Ak+KcAGcV4ge6geQYxFKWsbfPmkjmvVc/igbWQecfSpFkE7pH796j9z96lWPzUEXUlA3i44qOjn709f/APrHaab7UBe3EoEcRTV6dqknEGnrX/T/APjTOocIoIfqHeI81Ytb1RSNGtrJC/mSN30FVpPzfmpGoklxEmfbQMMICiSafKYEjzSLf5T/ANVOO/6ooHGuJIg06IBptHH5p3+n8UHhHmkq+Ujk+KUPlpKeaD1pJIH0pxYEQBXDCT968UcCgQBmIpaAIpP9dcOKB39a6vUfKK6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90" name="AutoShape 6" descr="data:image/jpg;base64,/9j/4AAQSkZJRgABAQAAAQABAAD/2wBDAAkGBwgHBgkIBwgKCgkLDRYPDQwMDRsUFRAWIB0iIiAdHx8kKDQsJCYxJx8fLT0tMTU3Ojo6Iys/RD84QzQ5Ojf/2wBDAQoKCg0MDRoPDxo3JR8lNzc3Nzc3Nzc3Nzc3Nzc3Nzc3Nzc3Nzc3Nzc3Nzc3Nzc3Nzc3Nzc3Nzc3Nzc3Nzc3Nzf/wAARCAEaALMDASIAAhEBAxEB/8QAHAAAAQUBAQEAAAAAAAAAAAAABQIDBAYHAAEI/8QAOxAAAQMDAwMCBQIEBQMFAQAAAQIDEQAEIQUSMQZBURMiFDJhcYGRoQcjQrEVJDNS0XLB4TRjgpLw8f/EABQBAQAAAAAAAAAAAAAAAAAAAAD/xAAUEQEAAAAAAAAAAAAAAAAAAAAA/9oADAMBAAIRAxEAPwDUGoW8N3E/pRB4+oQhHjEd6g6epPpgOpIj/d3p4PD1pySExEdqCWlJZRAMn6eK8cWENLIBlI7dqT63IJMHEntUltP8se6TyYoBilpU2FFJynhVB74pKzgiBirFdgREe00Hv0IScCMdxzQB2BPtKcz37UZaSpVuiAZHI7UMEiTGQcA96nNuKU2kpSQqPxQOXJ9mEgq7eBQO7bUmSREHJjFGVt+kgpcIMpHeoVw8nKAqfMeaCt6gwpDgInjv3oS7bD1ElR2kzVjv3GFNwFpSoHMmhhCXVRElJ+9A3pntHpAyr9ampSokGRKT+1DmApm7URgk80RYCiqF4MYFAVbH8mMbRwKIMkottpEz25g1Dt0p2okyrz2qWpW0QCMcmgg3Te1BBBUpXY1V9XaV6wlQVPAFWi43EqUk5ORPaq5qwWhcxAj96Cn68iMZ/wCKi6Qn/MSCeKma4uUQBkmoui5uBiguFluQg5PFKcuNgjdt8CabtlONoInEUIv70hRkftQGPip7qP1muqtnUQDCVgj/AKa6g3oBHophQJBry2SAY90nE1FVcBUoSAB2P1qW2latmyBgYBoJrTIgYgEzNOkBskiAPB7mo6VL2gK9w7RiKcU6CIHMYmgbuXRsUFYkcDzQO9WotqHJHntRO4WktndG4yM1U+oNZZ05tSniQojCR3oHEPttOfzzB+9R9e6qtNIYSlBC3SMJBwKznUerbm4uVFnalExtI5phu3udXWTtUlRGJMj96ArefxGu93utm1p4woxQi46subp71GXlsf8Atg4oXqGl3tmSl61WEzhUYNRGbMOk7SUEcgiaCa/c3dw9uL5Wo8blf2onpeg6zflTjV2tKkn/AH5NOdNdJu6svd6raWx3TMj8Vouh6M1pssPrSpQjao/96AVpej3SLVC755a1jv8A80rUNQs9IeDl2+kCIBBmj/Ub4tNOcFrsW4UQBPJ8VhzzL1xcK9dZWQrIUrig1K16w0R55KRc7Z4kGrDbagxetE27iFg9wZzWKI0N15O5tlU9tpwacs39Y6euA8wpYA+ZKhj8ig2VaShCScnmeJoDrG4SsJmTk0O0brP/ABDY1fshtSsJcBlJ/wCKL6ipLjSVAiPA4NBRdeBKZHmoOjE/FfiifUKTBnjtQrSElV0kTiguqR7EqSCZ/QUO1Sx/y6l4I8USbWpKUozzzNRb5pOxRUZPBBNBWQ2iMJJ/FdSykgkQea6g3JLCy2UgCZ+9T7Nh0BKlDjsDzTqGlpQlW2J5McVKaT6QOCR4oPFCTKUwQY5ptxP8wwCSBnHNSv6JIxzgVH9VKVTwSOJoIGpBLdut1SoCE1kHVblzqd2hi2Qtx19W1Ce6RWm9UXm1n0kpJ3Hkcz2qouq/w5D12EhTwOxKgnIPgUFauOmWNGsit99JuIE49o/TJqoX9y8t8n4lS1A/MCQB9hVx1O6d0XTvj71Qcu7xZ9NkmQE/X6fSqUbm4unVEpRKjO1KBAoCeldS6zYJkLTc2wMLQ+NyatWmaz01qLqDe2KbV+clrKSf7iguk6dqTrYZLDaW1xulEyK0HQeltMbaDrdqgOACd3egLWLel2ykqtm1NqXncke1VSbm1+IlQCSkHMDJqWhlhlsQ2kY8YqY0sekUwACMCgo/UOkum1ULRSwmDCfH2qmr6bvlqBUFhSUyTs5NbSptDmCJOOc1DubIIIUYJ7gDmgxxnTryxvErtni3czhCh7HB/wDu1XW2srXXEN/Gsi1vkDbgfN/yPpR+50K2uFIfSQDMjHepjdilhJC0BxMfn8UFLuehHrS4+M0V9sAn327iJQft4qY9pLrlqpaAWngJUyMj8VbC6lGwJVtKoIQrmmL9xpp1CnE7ST80YoMd6lSUCDgzkUM0U/5xIORVv/iLaoad9dqYe5EeKpekAi6AzBOaC8tDeUhMQe9MXqAEEFUq5GOaftiUAe2U9qb1BG0q3pz4B4oK0vcFqB3YP+2up1+fVVEkTXUH0gEiDjBpC1FJSPJgH60lh4uwRG2niATkcUHQdokCe9QXU7Vr2DdP04qY4qASMxUJT6CN0ZBg5oK91Hbn0tpPuOUmOKo/Vt4m2sVWgcElxIwe3etE6stVXGlOKYUEupBKVA+Kwpm0vdU19i0WsrWJWoqM96CV1vcNalc2TFj7ksMwUgcVH6f09svILoGMyTzU/U9M+Gv1qC4AG3HcV1mkNuJTJIPAT4oLvZWyfh0ERuMCRVhsylhA3wSRBFV7Smz6aExkmcnAFGn20+l2xkEdzQFkOeonKQcR9q8UtCExE7Yiodjce0gjHknmn1KC0ggRnJoJ7RluVHJEj616WiSN4iQeaRaPNrRCcDmlXLhGdwkCRFBFeBQoIEhsmc08coSpS48RTDi/WwtIEfLJ5NNrMrgRERg0AnX06lbNLe0r01tkSUkSQr/io2kamdZ00ouEpLgBStI5QRR+QEActqMFJ7UFuNMLN25cWUNuckD+seDQVf8AiEJ0Zpzf7m17TA57VQNIURdJVETxIrR+qWEOaDdhZhSveARwe4rNdLJL6RkjxQXtlzckExxmk3CEwpYIIOMmm9PG8hJMAJpy9aGS3gDJAOKAC+yoPKglInArqdeeAcUFJM/SuoNb6c1n4xhtaFSKs7DwVGQD3rKf4fai2NPQhShuTgpq/Wt8k/MqSRigMPkKUkA+RjvUFxSQduAJkQMmu+KEHjjBr1opePzbTFAxqBDunOpgpBSRH/ms76I0hXx2oalcIIWpRQ3PIHmr9rT3p2TgSkkn+1VvTbxAubltlQKEQFQeDFBTeo0vf4qsBPtnntFSdLtWipDgSN6RgjNCOs+oG06gu2aQfaYUTTOj9SWqFgLUpE9hxQaDp4WiHFfLxRtxsG3V6cbiJ5qj23Udq/vatzJBkHtNWrSbsv2hdcMKSmP2oPGbtbCMo3KUISK8sXnSh1SnFKBVAB/poJaX5eCnt+5KSczQ57X3GnHksNAJV8v0oL8y8WogjA7d6lJX6qB7hJFZ2nqNaLdPxG0QIgqiTU/TOqm7loJYUCuIUJkTQXBJ2+3akqHBrz1Ny/fiOKCLvXgAqN+4RAqdbKDzCFhYBPJBoJi3zgQfOK9Z94UrcZmfxUdLe0QoklPB+lOW7wKlpPtA7xzQDNfsPW099BblS0me0VidgFM35biSlRHNfQRSFBRVtVIyD2rHep9IGldRuJQoBLhKwPE0BOxX/KkpI4p25UstqKhGYH2qLp76PTCVEE+adurkFBAwRmgGPsS6qDj811c48N5hQj611Az0hq6bUqbcIya0TTtft30ISyEpIwVBUzWIoUpo7knijPT2sJtrsBxClJUQIoNzZui62CAI/uKI27oMbvao96qGmaw2tiG0LWZjAgD9asNk+h9r5VJ2Hv5oJGpkOWy0Tkisx1m+c0my1B1hUOuLABA+laW6oEHcJkEAVm/WbQ+DuE+nuG7d7e31oM1UxcXFwFOklbpmSc1YW+j3gwHVX1q2Twla4mq7eXjin8EyMDbzTDweUsLKlrT96A3cWOo6KsOK2rQDhbatwotZdY3IszbiQsggK+9RNaTataDbPWDjyXikB1pS9w+/0qt2JUp5PmaDZuj7BFxpJad4cSQfzTVx0ynTmXFLdC20yZV2o50vbelpbAT8+0SZpvqe2XdaZcMqWUjbJKTnFBk+t3DBehbpVHCEZNT+n9d0RhwNqZW0CfcoCaFW9k2q7JdcSlAncF80S6U0J1nWEuk27ttmQr3bh9qDUdMc0+5bQbNSSkpBnvXrg9JwhIyfFAHdBV8Qp3T3F2jaoISPl3DwO1G2/WQ0n4pYWYgkCKCalaxErkfvXJlL8lXaTUJLhSds4nBp1S1EpMHIg0BZPpuNggncOD5rL/4k3npa82hxoFHo4I5mr9cXSLRorecDaU5Uo4AFZr/ElxN7cWuoMOocYUCgFJmDQVz/ABFSCNivzSLjVlLMEk/ahiicZNNFJJk0E74tZzuNdUIBXmuoJKx7SYp/SBF63IElQia8fQEoBnml6TBvmpMDcKDY9DCVsNoUncO4qyt7WWy0kJSOYqr6KspZCU8gUebc3gBUlQzNApSlxzIj9Kz/AKtFw7bXiQQkA4+oq9PqJJSJE/iq/r2n/HMPNIML2EgeYoM+0xiztdKeultocfWCgb8x5gVBtbNl1BU47An5ZxT/APhy0uKZLoS4n+knBoY8h1pxbZVEcxQI1S4C3FNMe1kHCRUzpnT/AIu6U4R7GxuP37UKUAFRVv6WaWhlO1spS4sFRI5AoNV0tZasWRmQnNOLJWo+oBBHeo9klSrZPqNxEQZgGpa1oQIWiZGDQU7WenWfizc+mVbjnZ2ojpFsm3KUNLQoRJ9okUUN4xuV7p2mIjio6WEBSloTCsGU4kUEpbqRJgYAyPNIU5uM8pgwO1MoQp07XUnaDIinZCUQDI4nxQIKkLJnBA8VJaGUzBTwFRUNSSFCVDbUlh1JCkhJ/wCKBV8w3qFvcWy9qwpJArL9Z09Nl0m42uSpu6hJNXFm9VbasLQ7isrkq+lVn+K7/ou2tm2NqVS4sfWgz+TImvUOFKgYBjzTcmeK9CSRxQe7yK6vCM5rqAjcOfyQOY4pqyVFwlQxmufAUMUyhUOAjzQax08/uQmDKoAqzMPJSDP5BNUTpJ/cy3B93Gat7KsEAQnmTQSbi4Uo98d6A61duW7g2yFFOBPNErhadxO6DPHmgOtrALa1FX0zQUzWrW6t3xcXBCfVyEg5FBX3iRJJJqw9X3KnnGgqIQmBFVlRByf2oJOjXFs1fB29b9RtAKtnZR7TRvTdf9XVA4pxIb+VKE8JFVcNlaoSDJ4qba6VtaU8sqQoEAQOT96DYtM1+2NstTzgCExkiaatustJv7z4VK1pWfakrTtB+1UPp2+vDNq0tPoW65UojmrwhnSrtDTjtukutncFQJB/FAO6nLlpqjLzLikNuASB5o7pl2q4CN0Rtr3VNPa1PTNiQApGUeaHaIotJLbgUFJMZoLKzClwokYiYpp5spT8wHcYr1lUqKj7cTmlOHfmBJ/agQtILaSYkDNItyoOrQI45p1IJIyNviu9MSkiNw7zQQbPTW/8RcvHpW5Ptg4rNv4oXSn+pS3MhtAArXrdpO5Z/SqN/EvR7Zxtd20AHwmSe5oMtRE0sZNR90Ez2pxtwTQSksyJA/auqQhbaUgBII8zXUEd7AmcmmkAlYArnFbqSgkLE/agunS7qkslAyJnmrq1cktgAE4iKpHS6AUFZ4+lXBkANRQc86MwTPmgOtOspLYU9tVP3olcEkz28ChGqMNvtlS0e5KSUxQBNdfYVbEGCoDnyaqxWpawhPP0ohdqDjRJMFOCK90uzPrNOLRgmST2HmgJ6JorpbRfPgC3K9qp/tRPUwwNSFu6+lFs0AQlAik3WpxYq01TiGyhXqklXMcAVV3L5/UrhZO0KcVlX0oJrTnpXShJS1u3Ajv4mrjor6LuwW4w+PXQJU15SO4qlHS75vLaioETuGZolodrqlpdpfZYMAEKBwCO9BZV9Vvac8tlaAs+nuG44+1T9G1hnU1F1sBC1JG5JOSaqWsttuOtuqbUiE7SI/SmdNULR1V3buQWslI5IoNVt1q9ITO5PIqQpaQIBnyCOKF6LqTeoWiFpWNyk+4RRF0hLczBHAFAtC5IAjOJA4p1J9RakqghKZKoqMyr1CkggD/vT6F7A4Ff1DEd6Cr631W3oWqlp5ClNrb/AKfNVPU+o3NX+JeX7UqSQhB7CjH8R7L4lLTzYgpwcZNZ7cJU0AEmY5igQvT7j0/U9NQSeDFJt7B93/TSTV06A1C1vbn/AA/VVJ9JXylXY+KJ9QW+nWGsW6NOKCXFQtCc0FLb0a7KAfTNdWxWWmpctGllhOU966gwz0lHinre1W4sbZ3TNWgaSzgbSBycVIYt2bZUbUz9RxQS9B05bDAJmVCZij7LZ2kKmDA470Pt71pG3Y5wOJ4p9OrsyQpefJoE3VqtM7ZgZ+9C79h5bSggkEZgCip1BDiAEqxET5qU0G3UHcpI9scZoMou2lN3C2yIJPy0+l8jCJhKIInk1ZustHCbT4xpMFB90CJFUht9TM55oGrpxx+7Usme1O2jQUtIOM5IqOFBazFSm0OAzlP1oLBYm6bf9O2dKmzwVDirVYt3a0e5CQe5BwaFdOIUtAUsEgDNXO1aDcJCJJGccUAbUNC+MbR6hhUyD4oVqnSq02fr2iv5yf6RwoVdyhMiU+2mwUKaPt4mgqHTelvgBSXXGXBghXAq2NsPbNrz6jHJHevG0pQZR/ankv7lHeiJxQPslKkjMfTuKdUJPPaCIqMwueY5waVvJJEn6KjFAE6tKE2qQtQBVjI7VR37azfAaSQFntRvrV9T2pM2wJAS3Jj61TIuLa6hJJ90yKAsx0vdjc4wCQEk4oBZXbtlqqHXCoqQvhRrVembwGyWtYMhBFZ/1FpQTdOPtA+4ycUGkWvWelG3bK3kpVtyJ4rqw5z1UrUJVg11BfdS1n4cKSzHjNVm71h1aiS4Rnsa6/cKlKkz9aCKQSSTk80BBWsPcBxZn609b3N4+sJQtZUeADQpCdqgVCiOn3BbuUqSJKTP3oJY1K9094JWpSfvVm0XqH1CAtQmeKCdS3VvcstlKIdjIiIqvMXZtHAoSYNBsibhu9t1tPQWlg7ie1ZXqTTdreOtJUFpSogKHevVdTXqm9jJ2DiakNaPcP6ArVCvcA5tUO/3oIlq4hKpKJ+9SHrouLGAABAAoaCpBjxTiXJV9aC76JdgsIQgbTInNXKyvIRuCpMQZrKNOfebcCm529wBVntNWdTw05P25oL04+VAFKcEU0VlCcH6/egtneXT5G9ooESDRApcc+U8jvQO/FgLnIUPApwq9WCDFRBb7SDJJByI5pxEcwAO/wBKCWhaglMnhX4qW1lJj80NRmCJzj70vULwabprry84wJ79qCkdSOpd1x9TZlLYCJHE0ILgC/l3RmvCtzetSyTuJUaQFCOaA5a68i3tg2gCSM00rVGrsLbcRBPBNVlQJUsAwU5Fe21zsXKpNB7dWkXDm2YnxXUTTd2ywFHaCe1dQBrrM0NUSPaII70t25KkkzIqGXVAkD9RQSkpHJVAPaiWk3VlaXiHbgBSB2oCXVRk5pBUTQHuqNUtb26SbJG1IGT5NAx7uTSAJpcYxM0Hu44ANaz0Q03d9KrtFhJCyQZH0rJJM8VpP8Pr302FNTEnzQVTWbJzTdRdtXR8pwfIqGMGa03qzp9OrtB1oRcJ4V5rObm1es3FMXLZQtJ4NBI0+6LLgVOKuelXqH0A7UyB4qgJBBxR3SHXEFMH2nwaDQmXEFISgg4E0+HdoG4GZwRQK0U4pYVO0RxRpMpazBEfpQL3zCpknBg16mUHaZIOQO9M27pf/lW6ZHdRGBRBhsNqGd6u5IoFMIKRuWACTIAGKp/WWpF+4RZoV7Ue5z6ntVp1a/Gn2a3nCNwwlPmsyuLhT7zj6/mUdxmg8KpJkiI/NJKUkyAeKSFpJkciuUowD+MUEU+26kjnFRXBtWoHEU9cr3XCSKauyfXM80CJPiur0cYrqASBj6UjNLKgEd5nzSEypYCeT2oEqNedq9WClRSRBHNcAKD1KTE04OfvSTnsYp1CYBUocUHhRCcCrF0rcKZdAEiaBMDekmMfWjfTlst5W9MgJPNBpdjcrcQmZ/Wk69pFlqlon4spaeSYQ6OR96DjU2dKtFXF0oBKR7R3WfAoPa9Xs3Vyp7UQUNzhtPAFAi+6TvrZUtt+qjspGaat7ddnBcbWCPINWIdZ6Y20lu2dcGeVJ4FT1dU6GplKVPhSu/soAtrqTyQC3brXiMJNGbK0vtSSHLo+gwT/AKaT7lf8U3d9V6Y3bLNt7yBhO2BVW07qXUGL5x5HvYWZU2r5fxQalbIaYGxpsBCRAEU4pMArVwOftQrSdatNStQ5aqSqB7mycpqF1RrR0+xUEKPqLECgrnV2rm7vRbtqlprt5NV15eCJPmmXXg4ncqd8yTSUq3D6UEhs/wDmvHFBIImvNwKZBA8UzcykTPagYUf50HsaXdAesfECmGv9UGRzUy9SA4gwIUmgYAwK6nEj2jNdQAVGZpFOLUVAA1yUk8jAoEClI747UpQwKcQknvFBzTU5OKcJ3IKSMUtsQnJpl5ZSYT+aB1r/AE1EcAGrp0KkOaY+vaCpJwKpaYFqsj/bVh6HvwwH2CcLRx9aCN1K1cvKdeulGGz7EjgUDZlYHBzVl6hc3ae6SRlUVX7YSMc0C0IJVxiptnbeq4Bt5pdrbF0iP7VYLK2FuyCE/wA1RhKYyaCG9piUsoQgKU4siEDk0YtOiXnWP81cFCokpAwKsWk6ULRAffG+4WP/AK/aiRdKMzzigzS70y76f1DdZvGRwR3+4qPrGrP6m6kPwFIGY4NWnqZ9lSVrcSJSCZFUML3LUqOTIoPZ2maU2oJWQRg153rokHGfNAskCM4qPcH3GZr1S5Hg0hZJQMSeKBDZlQMUSuAF2rbgGUYMmhzSY5oolBNgqBPegYSRtGa6vEkwOP1rqAB9f0rt3avIr1DZUcYFA62nEz9hTiB75UBSmkoGDz3NOBKZkZ7UHKicAx96jOEEj96kKwk9xUZxXEDigfWIsVGeSK90Z4svyJry4P8Akk/UimLJQS8JxNAd1dzfp8HuoGKHWSRicV5fXAWG2gZIMnNF9Asm7twJWQABNAY0qxShoOlUzxHmrVomiqZcNzdnc+flSf6BVdtD8HfNOQAhKx7O1XwKBSlaSZORmg9UFj2gyB3odevBCFbpjzU4rjcfGeaBazcJSysEHNBTepLn1XA0g8mT9qCcfanbt0vXTjg+WYH2prd2ig9QYJzTqYCxOQO1NJwQe9OQQmaBi8MPBTYhJ8CvSDEdq9Ucme/ml4KOM/3oEJPpkQJNSUvvFsp3Qk9qYiaWANveg9AMYOK6uAWBhVdQBkoEEnt2pbZmuHEz+K4gBII5J7UHvKgOAfpXqSe2IpKQTEinQnaMjtxQKJBRMdqiSN+OPtUlSsQe4ppCZeEeaB/UPbbspA5zUJrCganarhLAB7TUBMlQoJKmx8TJ4VmjWk3Crd5CkGhhALKVnlH9qmWqgNpn9qC236pY3J5MGIq32a91mysGStANUlxxPwyPfIKQDNW7RB6mkW0yYQBQOOuFCV/aQap/UeohtpZ3QpeAPrVp1BYRu3QUgczWY6xe/H6g4pOW2ztT9aCOTCRScf8A8pJOADzSQokyaB5tRSQrkeDTozIqOgn7xzTqSc0CXcZiKbDp3BCjA5FOOHGO1Rru9cuEWzKkgJtkFCIHMqJz+tBJKh2pYINR7claCTgjmpCYUnNAsTFdXqQIFdQA/lmf70mT5JpZzkf3rwAyc0D7G5XfjtT6lbuRkU2xG2aWoApkmgaPzZVFesj+bE/mm1p4z3p60SN9AvVdo9KZ3bf2oenkZ71L1Uy+kTMJqGkGc8UBi32lo7hyKcb2jvEU1bD2JH0rwp2rUJ+tAU9YuNpTujbWk9PKA0G1kj5KyH1ykgZzWmadeIs+nWHFmNrUmaAb11q6LOzLDMeq9gfSqFbJhoTg12tagvUtSW+s+2faPArkupTgzmg5R9x7/SuQkzJ716mJMZ+tOo80HhbjIyfpSkEEz+1ebilW6a51QSqUwAqg5ZG3PeoeyVY4qUqCnFeIQlOTQcAENgDk0tPimpleZg06nieKBWfNdShMc11AFGK9Ak+KcAGcV4ge6geQYxFKWsbfPmkjmvVc/igbWQecfSpFkE7pH796j9z96lWPzUEXUlA3i44qOjn709f/APrHaab7UBe3EoEcRTV6dqknEGnrX/T/APjTOocIoIfqHeI81Ytb1RSNGtrJC/mSN30FVpPzfmpGoklxEmfbQMMICiSafKYEjzSLf5T/ANVOO/6ooHGuJIg06IBptHH5p3+n8UHhHmkq+Ujk+KUPlpKeaD1pJIH0pxYEQBXDCT968UcCgQBmIpaAIpP9dcOKB39a6vUfKK6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6392" name="Picture 8" descr="http://t3.gstatic.com/images?q=tbn:ANd9GcSyJ_0Rv51b8i2EVk7dnBNzNH2JvFkJ6FtGqKdt4xnAIOXj-RY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2952328" cy="3888433"/>
          </a:xfrm>
          <a:prstGeom prst="rect">
            <a:avLst/>
          </a:prstGeom>
          <a:noFill/>
        </p:spPr>
      </p:pic>
      <p:pic>
        <p:nvPicPr>
          <p:cNvPr id="16394" name="Picture 10" descr="http://t2.gstatic.com/images?q=tbn:ANd9GcR5OTYYFMAyOpIH2JxXqY2i-QmwdjGvqtiAIrjGB3PW4zu2hAw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340768"/>
            <a:ext cx="3224814" cy="3816424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827584" y="558924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Abraham González, gobernador de Chihuahua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860032" y="551723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Francisco Villa al lanzarse a la Revolución.</a:t>
            </a:r>
            <a:endParaRPr lang="es-MX" dirty="0"/>
          </a:p>
        </p:txBody>
      </p:sp>
      <p:sp>
        <p:nvSpPr>
          <p:cNvPr id="10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Francisco Made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00" y="1268760"/>
            <a:ext cx="3810000" cy="2752725"/>
          </a:xfrm>
          <a:prstGeom prst="rect">
            <a:avLst/>
          </a:prstGeom>
          <a:noFill/>
        </p:spPr>
      </p:pic>
      <p:pic>
        <p:nvPicPr>
          <p:cNvPr id="17410" name="Picture 2" descr="http://t0.gstatic.com/images?q=tbn:ANd9GcT-wXdjKI3S7KB_2nOv6oFakBgpvoapJ1EAfuZ_CO2Ox6xvdt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89" y="1340768"/>
            <a:ext cx="3265867" cy="2664296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SehbIMjcvBbX8FeOLlI8nlZ563vCyaxDyAlpOjKGd8kJ454Zi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4444" y="1340768"/>
            <a:ext cx="2929556" cy="2592288"/>
          </a:xfrm>
          <a:prstGeom prst="rect">
            <a:avLst/>
          </a:prstGeom>
          <a:noFill/>
        </p:spPr>
      </p:pic>
      <p:sp>
        <p:nvSpPr>
          <p:cNvPr id="17414" name="AutoShape 6" descr="data:image/jpg;base64,/9j/4AAQSkZJRgABAQAAAQABAAD/2wCEAAkGBhMQERUUExMWEhUVGB0ZFRgXFxgaFxcXFxgVFxYYFRkZHSYeFxojGhcYHy8gJScpLCwsFx4xNTAqNSYrLCkBCQoKBQUFDQUFDSkYEhgpKSkpKSkpKSkpKSkpKSkpKSkpKSkpKSkpKSkpKSkpKSkpKSkpKSkpKSkpKSkpKSkpKf/AABEIAKgAkAMBIgACEQEDEQH/xAAbAAABBQEBAAAAAAAAAAAAAAAFAQIDBAYAB//EADsQAAEDAgQEBAQDBwQDAQAAAAECAxEAIQQFEjEGQVFxEyJhgTKRobEHQsEUI1Ji0eHwcoKi8TOy4pL/xAAUAQEAAAAAAAAAAAAAAAAAAAAA/8QAFBEBAAAAAAAAAAAAAAAAAAAAAP/aAAwDAQACEQMRAD8Ax+Zu2Hb/ALoEtznV7HvkgDeBQyaBjhNMUm1OVO1dpMXoK4FcFxXKNcaBit6WaVQrki4kwKDlKps1ocr4TViLt6iOqkwn7kmiD3AC0tqKzo0ixSCtJPQj4gPW9BjSaYaetBBg/wCf2pBQJNd0+1LFdy9x9jQIReupAKXVQPQKss3Ii9UvEJq5h5kQaAtinQR2H1qslvy6jsDHeo9eoR86mxQhISOX1NBX1xeBeo3Fki+5p3hVG4aCGK4mlNJFqBFKq3leD8RUquBeOvOO1VsMnUoCYnnRbLcMoEpT5iTAjrQeq5QslKbAWFhty2o6zWFyfFY5SSdLaA2m0iZ02iJBB50dzDNsS2y042ylwrAKh5vLMdN7UGO/FjKQ0WnEpAStSpgRCiAVDsfi76q8+Br0X8SMa6/hGVraLWl1QUCRc6baRuRAVJ9K85oHzSUgp1BGTStok0s05Ko2oFDZolhGggzEwNqqNOSL1fYRaxoGtpAPy/ran4h8Ekiw+tQv8gN4qNVA7Vv60xaacBAvSmggKbVGRUrm1Q0CNqhQJ2Bv2o/lT4SsKRsDb2rPKTFGhlrrLLTikkIdEoVy3I0k8jbag9JzbiANYMOEeZUDSI1EHcxzgUS4Yz9rEoSkSFJF0LEKA5EDnFu015EziXnCUlYgcj0AiEztRxl17CLS78SSSUlXIJnzT0gfWgu/jHjZdYaBslBWR0KjpTPsD8685onxBmRxOIceJJ1qm/IQAB2G3tQygcKcKamlCqBdNIa7VNKDQPSYq9hQTVFF6L4MDwwIM6t55RER3vNBC2ojlJMe0VG6qTT0Dc9KjcFA09Ka4aeBU2CYS46lKidJN9O/tQUFGpcNgXHPgQpXYW+e1egYXhdhkToDvRS7n5bCiLyoBA6GBsDAkD9KDzVWSuaNRBsSI9RvW/4Fx4XhxhH0hRglCVCy0TJF+aTJ7EGo8K0lTekX0/EPzapJMjqTTXsDrKSg6VJVrQoWKVJtEdvtQWM1/DZJlxlfh6fMQrkBeyv6/OjJyQYLBvPOK8VxLUyR5QLSEja4kT0NB+K+MFrw7TLYCFPkodM3GkAKQkctUgz0MdaTN33Dk6W1K1FTalTMktpXCAfSB9OdBh+J8gUw4pTaSWF+ZChcAG+k9I9eUUBr1HhnF+LhGz0Gk+ukkD6UzGcMYd4+ZsIUfzN+X5jb6UHmZFIK0/FXB/7KgONqUtEwuYlJN0mRyPaxtWZmY9NqDqcKQUoFBM0ijGCb8ovvQhujWVp8tBApoIgHcgT3pXGhFqmxCYItsB8/Wqz+J37k9pJoIVAAUUy3h9TjRcST4iFRpBCSEwDqHWhjbaiNeklKTCoFh36VosuwKnHHFYZ0pcbAIB2WIuk0GnYfU4ysLTpUEKIIMgykx6g96qsPakNmd0pP/ET9qcxmOvCOu6PDUlKgtPIKAM0GyPFSwgzsI+Vv0oCmXPBbZULKJIX1ChMp7Cpp80xzmq2FsSsbEwsenJXcc/SrrosYvQA8bgQ8+psHSbKQf4VjY9iDH/VTZB4rrDyXiVFsKZQDyAClEf8A6XUgSfGSoblOk+3/AMkUUwrgJkfmJPe8TQZ/gPEThlJO6XD8iAf61omTesZwnifCxTzB2WVR3STH/EmtlhxQRqPjB5owQQAQehH3BE15djW4cUCAkgwQOotXouVORin5NgsD20JP61lOOcJ4eMUQIC0pV3MQT9KDPGuFOIpwFBO0maMZc3CZ2ihmHRRrCtwmgixK7zvYVQLc1dfUPMOn9KtZShOkEOHWqQpEKCQm0SdJnvIigZlxfYSpxoDTYLH8Xtz3o/wpimnnFqSkNu6bp+5FWcFhFeGCgMKSoWgOAGLXJJPLeKhw+Kbw2KSHGUsLUCEL1EoXO4CrCeUESKC5xA0EYXEFQCStJm9lGLGOprEZDjNKY6GR96MfiNmB1IaB5alDubA/Ks3kypXpiZNBtcqd2va/vU3jFpzwVbG7RPPqg+o+oig7GI8Fwfwq+l60LuGTiG4VcGLjcHkQeRnnQI2m8GxB/tPyP0pmBMNNCPhSBI3MDSQflNVsqxavEUy4ZdaMH+dFiFD2NT5OsFlaSJW26tHaFqVcc5SofKgwWfOljMFrTYpWFD6E+xvXpOGUFgKFwoBQ7G9ed8bMacRPVP1FangDMvFw+g7tHT/tVJT8oIoK+He0Y7EAz8SFdxpAq3xxlPjYcOJupm56lB3jrG9DeLXCziULTfWmD3QY+xHyotg82LqUpOpKoiCPIbdR1Fr0HnCI51JF6s5tk62FKMJ0aoBSpKgJ2Bg26XqknegvNKijODUVIV6f4aDuYkLUVQEzEAbCBFFMEvyGgpOvwsxyO3sKI5TjUISdaVE8gCAmP5vWhuiCqbz/AEqsHAmg9MwCwpIIsD61ZVh0OILa0pWg8iJ977dxWV4a4jSSG1CFEwmOZ5AetbzBZEtXmWfDHT8x/pQefcX8NOlZeRLqNKRAHmQEjSJH5hbf1rP5K9oeTN+Ve6BpljkCSLTdRrIcScKtYlZcaQGHdwU2SpW/nTtJ6igGY3CpWkEXt79aiyHHEL8M9xVrEZY8xpDibHmDIJG4oWAPG1ptAuPWgtcV4VSHG8U0QlaBpWDsoXift8uldkmbheJUoJUW8Q2lQ6+IglC0k7SJiegTRTFNh9q295HI22NY3KcMdSNTimtLqkiJIK9SFaRyvtQWfxGw8FpXUEGk/DXEAKfRO6UqH+0kH/2qhxjgnEKClLUpJNgoyUzy9OntQbKMxOHeS6n8puOqdiPeg1f4gv6HWCLwFGO5TTMJm4DQC0qgptBA9lHcSK7jxQfQ282NTe+octQAhXS6Y71n84xIlKU7BIn1JAJP6exoNjlS21tuLVBaAUkIAASBspRH0HPnzoRmHBK0wWlBYIkpUQFA/wAI5K6cqCuZr+7bbR5Am6o5r9e0Ci+VcUr1fvCFADsr2NAESggkEQRYg8jRjDA6Dy/tR5eVIx5hAIdAkKSCTH845p9aqYrhx7DiFotG4uP7UFHDs6k6im3ObAe/OhuMw4Jtp9p/WK0KWCUmE2MXAIHsVG/vQjGYUoJiPX+5/pQQ4CQpPOAoJjyqCjpEzyPTsa2vD3H+KYUG8U0t9BshekJdA5GTAXy9axkpmRaPWwNaHLc/KikOw8kCAFgn5UC4jjIBzSsunz/+RYTqUJ56CRYWta1egYJ1t1pLiCFhQ8qgbEjl9DXnuc4LCrSVo1NkXj4kz6c6dlnFvgeRB8tjBHlkGTbkaDf5jhw+1p5wFN/6k7j/ADrWFewcLWb+b+01q8i4kaxKtIOheqUpVGxHmg7HmaD4d1TpWXdOombCO/2oBiHihABsoGNXKI51TYwberxFSShxZA2ST5fMe0TV/MsL4YmbchVPDrWpA8MEleokk+VCSVQSr1HK5MUDUupzAOhwCGyAFJN0gi2sRcWNxzkdKyub5GvDL0nzAiUqGxG8g9q22CCcN8CFHyQpURqKlBQF+gBuetZzNcQ862B4RATr824CTc+3TkJ7UFDJM+8A6HEB5lRlbatuR1J6H6GK2rmSYPMW0KbVoCJA0AAgHktPK9/n1oezi8MGUIxCQQlISJTKlEC8EeYCqGDy1srLmDceQtJADZABM7nUfygciKCjn/CbuElX/kb5LANp/jH5e+1BRXqn7WtCCH0BaYIUpIJBHPW3uB6pn2rC55kIQS5h1B5g80mS2T+VYFwOhoD3BOfjD4Z4BQDhUk33KBAgf5zrZPpbfwy7RKAq1uWpMkb140zf9K9Q4ax6XsKtuQlxKSUzsYER6gjl1FBSyrgXMFDWWFJJn41JTAIi0z9qc9+HWIBlx3Dsj+ZZUR3teqOEax7gGvEPERPxmPqaFZnlKio6lrVy8xJ+VAeHCmEbu7mTQI/gSD9yaQHKWrnFPvRySIn5CsivAIEdr1dweCSogGPT+hoNAeJMs2Rg3nf9SoB/5UxvjZpKtLOWMpUP4oJH0pmFwKElPwzPKNqFZrAxS9PRO3Y0FvMeKXMU4lTpYwwZIKU6XCVTaPICftWgy7FIW14iD5VTfYEjeAbxM1gc5Y0rPUgT8qLZLj0pZbQtWkCbdJJMn50FvN3fFUpKiREBsCYUVSASR0MCOlXcJmwXKAwQW0qhaiQlQbsVJCQTffY1EGyUKdbAcI8rUG2s7qUeZSmT3IqkwMYlQKS02ep3HyoIcVj1+Mp1S0BKEBSUpdSpLihA0n+bSTuAfKKHZlxWt0aQAESCQPzc4J6Ex8q0wYxRCtSMK+lQOqxQVdyBHvWJzjCpad0pSpFrpUpKoPopPxD60Cs5mqVFUajZJ2j07VpuGShtZV4iVrUNwe1hWLtU+EZQpQBXoPIkWHuNqD1Nl0rUT+VIn1UeQ9K8xxeMX461geGvUZCbQeYEVt+H3HPDU24rUR8Kuo71meMMKEYiR+dOo/6pIMfKgrftAdQVEAOJuogAa07SQLagefOeouayPEEAQYO097UAy9lRQ6UpKoCQYEwFEkzHok0VyZ4CO4+4oN4plYbbtEpBvc7cqzmYJXEfFFyLVocDm5cQmQFAaQkEgchPqap417S6DpASQbd+qiLc6DIYhZChpHvvt7U9gkmN/nNGXMmSg6gpJgz5tik7bTbnsN6pYlkpAPhhN4sVEH1Te4igcw2s/lgf6ek1Qcnx3ARvp+1Xk4leoABQB37+5qo8SHnCZMBBv2J/SgLtZGrFYh0JSCEBAPYhUfVNZniTK14R4NqmdCVX9Zr0zgBwKxuJkQFNJUPXQ4UfrQz8WOHXXsUytlpTmpqFaRsUKMfRQoMAcWv9nQErKUpWoKgndUKSTH8oI/2mq4Wk/G8o+gCj9SaKp4fxLCV+NhnUtqEHyzcXSRHMET2JoApP+f5/l6A1hMYy3dDrqVDnpMe4vVHOccXl6iQoxEgRPeqiCReuXegjFSpcPP8ASuCR61KykQdgfrQanhTG6zB5W7zV/izBFOHlLevUbk30DfUOdUOHcBZLoJN4o5neZlATY2KZB2UhR0qB9L0ArhN1OHblDnmcjUnSF6tOoAaPi5+m9Gc4yZLrXi+H4C0mSYgLHqCZB7zRB9pLMIw6UtW80JG5AOkeo5kk/Ss3nHEbbS0pUsuEKBX+ZQT0J5H0oNHw+3+6T+6mwkg32FzJkfOKMOZd5SEtpBOxVJA9TA+1LXUAteQkuSAFAQCSkpvB2HSwvVU8NuFQ8zafNO5kbxyvyrq6grv5M4AlRXpiR8I5yNunvNBnMAQ8sTMpTcDlCtp27V1dQFOCcd4WNa1bLZWg9ysrH2o1+IGahbKFpMFpYNjuhYKSPnpPtXV1B2QO/tLCmVEw4n92TfSseYR6TB9vWg2fcHpxKdbTC0PbqKU6UauYOogRINx1rq6gweYZY4wstuo0K6bj2I3qr4Rrq6gs4RsA+ZOscxzozg+HEYgam0rAFiCdq6uoN1kmUBDSEgWBFufK9Mz7DIQttayNKZgK5EQU/W/tS11BluIuLA23oZKg4fzxEJNzBNyT171gyZ3rq6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79512" y="443711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Francisco I. Madero con otros jefes revolucionarios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275856" y="443711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Francisco Madero, padre del jefe de la Revolución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192688" y="4437112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Cámara de Diputados en 1911</a:t>
            </a:r>
            <a:endParaRPr lang="es-MX" dirty="0"/>
          </a:p>
        </p:txBody>
      </p:sp>
      <p:sp>
        <p:nvSpPr>
          <p:cNvPr id="9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g;base64,/9j/4AAQSkZJRgABAQAAAQABAAD/2wBDAAkGBwgHBgkIBwgKCgkLDRYPDQwMDRsUFRAWIB0iIiAdHx8kKDQsJCYxJx8fLT0tMTU3Ojo6Iys/RD84QzQ5Ojf/2wBDAQoKCg0MDRoPDxo3JR8lNzc3Nzc3Nzc3Nzc3Nzc3Nzc3Nzc3Nzc3Nzc3Nzc3Nzc3Nzc3Nzc3Nzc3Nzc3Nzc3Nzf/wAARCADhAOADASIAAhEBAxEB/8QAHAAAAQUBAQEAAAAAAAAAAAAAAwECBAUGAAcI/8QAPxAAAQMDAwIEAwcCAwYHAAAAAQIDEQAEIQUSMUFRBhMiYTJxgRQzQpGhscEjcgdS0RU0NXPh8CQlNmJ0svH/xAAYAQEBAQEBAAAAAAAAAAAAAAAAAQIDBP/EAB4RAQEBAAMBAAMBAAAAAAAAAAABEQIhMUEDEjJR/9oADAMBAAIRAxEAPwD2FKyo5Bo4OMYNNUkCIpcnisNuUrAT1600rAmMU1RIVJGKQ8fOgJvOM0uMz1pvAFKrvQJOJ69KYT1nNPwaESJOM0ClXpqM8/A4pb10MsKWowBWRf19RcISlZTxitGri/1VDCCEmTMc1jvFGtrNuWkE71GMGmahdvXZhLRHUE9TXWnh9V3C7jHUDrVmIg6ShNqPMBytEc0W5uUJfU0UEAkSsHmrwaGUoKBwePaisaMUn15UOsVNMVVslBbG0LjgmKsrW1bWYCSvEzMVaM2JSmTAjtUpu22xEYqaYor6wdU0paBtPfNZe21DUbR1SHrRa2t07u1enpSmMgVFu7Fi5wtAHuBVMZtGpsDYqQlagITNXLFwl5EpUJHIFV+p+FWn0b2VeWRnvmqnS03WmXa27xco4BzToah0qKcmoalbcKVmjtOofQdqsVGfRnHPNQDWsngmBio7iwTBn50ZRE7c1GeT68GgVSjwDOIoZ5OYjiuXAPvSwFQe3IoCNOEjn50pcBgHr16UIewIB/SiQN0DpxVHoxIKsU4Kg0OQSTNOgAe5rKl5TBpkYjpSyD70hIntQdHv9K4kjI/KkNcVR0q4Hbokihk53ZpQo9qQ+wmoM34yuVt26Gm1FO9WSOlZq1cbCAFKJgSZqw8ePOIfbTkI2zjqazts8S4hsHnKq38S+rey/rOFS0wOk9KvrZfogdBVAw5AVU1q6ShMTms0XqOJNSUgbQY/Oqq3fC8zVilwbR70qnFSdpApu7HNCKwFEcA8UwE9OJoJmDEc9aTaSOPlTkHAJEU85ETFAiIiDmq3V9MS6jzEAbp4irVAiKRRBlJzQZ5Ft5RSpOCRlI6UNzK1QevNSdWZfYeDrI9PB9qo7i6fSVBIgk5qokrJBkZoRIzurgVbQTz864qIUZPNA0oEZk1yImDSpMmRxSx6gTiKgZkiiNbRBUetDkb5/SmlRGQZAOYqj0kGVRTjHJ6U38VLgSD1rKkJG+kSTJmlntH5Uo5oGrweZpDAwKcoEnmIpih6uaBeBmmzFKowKb79qDD/AOJSFJatnU8FW1VZ2yeQDsSkHaASrua2fj5sL0ZJKZAcSflXnlq8oJO1IEnmt/Evq9DqfMkmJpyFmYGfnVM66dqdpz1qXZqdWv1yZ4oNBbOKUpJHIq8tjuQDE1SspLSESDxzFWmnXErLS1AEdKypzwUCSenFI2uTg1IugJ2k8iq62chah2MGgtELIBOc0dK/znmoaVAGBxUllYjPSgkhWMGaHwZnjvXT6ZigvuEJMwKB75bLfqggisRrLtva3LqFqIVPAV0+VaS5eIbCJE9IrCeK3LTUNRQGlEPApQdh/cda1Ii504ly33Zietc6r1nPXFGZSlppImQAJ96A9Cl4qAgH9PGDSggnvQdykpPUTFcVmZFIHOAAyMA9aaAI6xTfM3Z6CuCpx3zVHqCucUMkg0QSMTTVCOKwpRnpSp5pEcSKdA2maBT1BFDMdqUxu5zTVnNAhic8Cm88cTSFVdiBmqM943P/AJMoRgqSP1ry91zyrgJJgV614ltBe6S82V7do3iOsZrzLV7ZBWFpAyPSeo9q1xQyycBUS4kbUnBPWpa9Tt24BUEfKqHVn/sluhoH1ESSKj6aUXrwS4TAGSTwPerg2tl4ntFpDTjhVGASIqanWLJpwLQ6ncffpWUT4Y0e5BWxqoQedrcrA+oBqj13QdRs7VV3pVyu/t2z/UXbr3+X/cBkflTIPVDrLb2o/ZwsbghJI+dUmra0nTL68DiiNrkpEYggGvPfCms3T2qodcUVqMCVHGMV6j4g0m21TTQ9csgq2AGOamfBBsvHunKUkPkoTGVHAqex4x026cUm3dSraeQa8K1hpSblSG1lCUqIIKsJqfoY05m5Rv1Z1DgOT5HpP1JmreJr6Hsb9u4QIUflTrhXJHFY7wzqDV0lNuxeNPPJRu2jClDuM5+hrQJuStrrmsCFraLkth23IlJk15/paTc+JWS82reSpQcnBHP816gj1pCHAPUCKprbSGbW+DjTWRIGOK1vQI+CkR2qNyTOasrthbUKJTnEdqr1wggck81AyQO9DcXtPvT3CMjkdaA/hQIM+3aqECusfrTkuAQD9KCsFIAJ56inIEkAic9aD1gx1OaVRiJ4pygJjtTDxJrCnIOY6UpBUnHSmIgZpwI4FA1XIOKGrnpRV4k0BfTFA0kzjikUoDJ6ClHBqPcqhpyOiasGC1bxetzU7i1Yf2oSVIAKcY5qoecSNwuZUNoJMZE9qpdXtVh9b4MKCio++as1ufa7FNyASpYiBxit4il1q3WXULZacuQvDRZSVbj2+dZy7Fyp77E4lxnYratEwZ6gj9K11gzftOqGn3SrYqydh5qo1a1uBcrefClvqO5alYKz3nvWoF8LaVqdvqG37JvtHSR5rrqkhtJBkgA89veg66vUvDmvqvtMulBTRBQsrlSk9Qr/ADD50ewvHbcgOJWJGDFVutLfuUBKUFKZyo4MZmmbe01o9KvtK1PW03NhZGzedUkutBMtEkSVJP4TPSvUlBp3TvLIKcYIrxPwoC1qLKG1cKEgGvcbIoXaRjjnpWOXVV4V4x0Fxu6W8lwQp0pj5df5qLpWh3Q1G3ubO9t2CgpUlzJKCOoBFez6x4bY1JlSU7UrJ3CcSf8AWsyjQ7rTLgNXVoVD/OkSI+Yq3lsxMNv/AAh9uW3f6ZefZLxoBaHW07d6x1Iq10XUr1TsXrLqlKO1RaYOwrGCoKHQmpVraX60lKAlho/jKgVR7D/Wr6yYbZZDTQhKBGTWdVFdLitpV6SD8INO1C4KUpQwAHVYCo4pl+sEEJ5BxVA74tsNP1BuyukK89ZBCz8IBpIINmrWG9deZ1G5LzKhKJEdelWqpUrcPho+sbHbm2eQqFbp3DtFR3MKJnFUMdIAVnEdOlQzuUYCveakOnd0gEcigqUD8J9qBzf3fqmZroIknIpQr0c5pZmJ60HrCjJJGDTV08gUNYHesKQKgU5KjtJFCBxBzXJ6zgUDlKUeeKYSYpZxE0wyTAoEkiaGsbkrBHIinKUQTNDSTH1oPKfEDJbeuEEepBMiu0RKRpDDSkYCN/v3qz8eNmyvvMKf6T4gmODVQw4lrymm1SkohJ9q6VENOoptblSQPT0iprt0xfo9SUlRrM3xUm+UnmCeKksOqQtKZGBVFiq2aQ2SB8scVn9ZQ6XEW7Akr9UT0q7uLwNNH2zBrE63qN43eqWVbStOABwKvGJVhpbv2TUmyTK0nMV7V4bv27xnaCNxTOK+bWrp5NwHSs7pknvW98I6tdNFd0Q6GGUyvaCon6Cpz4key3C1W6fNAwOaXzmr233JhQjFYXwx43Rrd4uxctnGwoehKjJPuabb6vdeH9S+x6gZYX9250NYxWxSlTKoiU0RVwltJ6mgt3CLhHmNGUkUC7JVkAjNBDuXyp3dwKwvjjTHbi4t7m1AKkykgdeorY3e5O0dDzRLBBWhwpQhZTBG4TmtS4B26tlnb+bO5DKd27vFBWvM80V1C9qkrVKifVHSoyknHIjHNQNcVJiMChCIVPHSKMpJUIoW3av9cUCtlKCSowPajBQKfc0ENyE4kzJijEJ8yUJUEDiaD1lRgiOKYRPWnKGewppjORisKGYOetNJxmuWqJ70LcQkiSfnQOkCuJJNMCipMce9cnB70HQJ5oaviIE09RzQl5VjkdqCl8XaUNS0lxKAnzEepM150AlosokS2duOleq6gyu5sHmEr2KcSUhXavPbnwrfaUwbm4uGnh5gIShJECtyoxWpIKbx0xMrJmc1HL62lJWtspSeCREirLXWVG8dlBAAkihaLo6r3cu5LiLUK9ICvvFdgP5rWhiFu39220ykrTuCSUyRJ4mp+ueCHrhwKFwdoGVqBgewq/062YZvFJShKDOxG3oAc/6VoiQq8ZQV7lKICEkYAnJ/IVP2svSPLUf4f3TrLr6ULShBhCQZKupOenSr3QbJ/RnXLHygobUrLnQpMVvNUfDVm600ohTnoSkHOcT9OaonlsuXCDbx5qSLdc8HaP8A8qXlbOxb6VaWLDibpCWysjaHAMiaH4v0lvWtNNughFykhbSz+E/6U21UfKWhCUwuRung9/zxVjZHzVpKoS4EwtMzx2qRWY0JV/pxNnfpXuTACj8Kx3BrStub4Ko9qlXFshYG1O8TJ9qqrhX2JYQT8QlMmgFqCh5kYx0omiONFDwcUAroPaKgvr8xpTi+emajI05hRRcr8wORmFkCO0UosXQCs7TOee9QnhtPH1qSISAQcUJ4BQKhzNURkqkwJpxSAEjM8ZrkwFApyaQblrJj86B6I28xREkhQBP1jMUMAJXEYpzqsj260HqqvioSsGQcdaeowZ70ErABHWsKRUHJ5pgO4maVUxilbymMTQNx0riINOgkxTSfrQITBmKDiQBzRcmZxQ8Tj86BqsiO9Qr9gXDC2FcLGD71OKeKEpJ3EiKqV57a2qH9QUi+t22y04UIfUqFKHBG38QjvVj/ALMs7RjzG3AkJTCEq4HuPervUbPzHwstNjhSXMzu9/aoF3YpcSEb0pxwqavozNwNjrS2Vyv4N0RM9f3qeu7aQ4q48xKPJSpKScwBEn3wardUctbJ87rlDriEKMJTzIrDajrDzzLtvayUiCokEKTnIrUgtNW8WuO6im4YSSk/dLVMEDBx3nn6VVr8S3ttd3CgC6hx3dtPQlISfzrY+F/C1sqwC30yTBCVZBhU7gDx2mh6r4XZTdoTYpCUNCFDaDgyRP1B/KmzcAtK8SrWw0024ftaW9wSrlfP6wOK2VpqDIT5skqIAxz9fevNtf0NmzNvqNkrYiNqweAoE8U221C8Q82FOyh1BG+cEEYM9x0NSz/B68y9BbW2oqbIzHau1RgPthSpJAkbeRWb0TUHNu34kbR6fbnFaNt4PtgFQBGRIwRUFNd2qyEp9Kkk5EZFOWSUpSUxj6VchppSFBJSlRx6aq7xt1DigcgDEUAPLxM4NNd+HOK4EhA/amLIJH7UA1zAMRHNIFDb6ZJ70qzCPi9U9qCSoJgCQP1qhy3MDGZzXJUVKAKT9a5LZCcDJ75ppQUmQZzQerq5yaEQJFHMTQnBOczWFMWPSI4p0bQCKRxQ2bR0rt2ADxQdMGaaQCfrSrpE5zFApAz70HYJijn6/Shn4sUA1COM0xUkEUVZ9UHtTVCZ54qlQb1G5EAweh7Vj9S1a4S+40yhTbaJBeKJUrGcdq2d06ltlSoJjoKzrzakMuOkFxxRJSDjngURkLrTRdFf2hTgLwJLpMmSDwO3tVLpfh5N1rRRcuKW0IgpTtKyMDryea3S2Ft25XeKBc8oIhGYzk/rVboqGHL69uG9/nbAhJ24QDPHvWto0tpb+SyyyfvFHcUnoAZoz9u2wyp4J3SmZ6n/ALmojV2l+4YU0ZCJQSByRirNaVLblcBKeADyKyKTWtLZuLdaP8wC0AdCD096zDXhZxFpCiH20uEgLACkg8j8xxWzeeZDqPNMwg/QDNDXcN+U62qRtSFpjJycVduCrs9GUzbTZElTUDZOPerBhLb+1twKBAkpyCKnWbqCHNsBM5H80tpaqDyUkSlOZI5qGGEJCFLYMJSYUPeoTrqlAIcUZBORUl5Za1l1CUjyHEAq9Wdw9u0VDdErUhSeBIIoBLI4FMcjrFKdsSAQY5oKlZIjIrQRY4HWKF6kq59NGUfxTxzXYOY5oFQMftTSmegmaVM7T2pRlQj60HqKuaE4BnNGcAIG0fnUdaTzWFNV8JNNBJTkZFKqYgU1e4JkA0C7jT0kQQaClXfoacFQcZBoCnihqHPcilCs84pqsAxVHCPSR2qO44EBSuo4oi1hCSokAVUu3zalqCVSBzHtRDb249JglMZMdTUdx7zGgokJEgDHNQ3Lxdy4GGkxEc55rnrlKHU27DYWUGVLJwDQRdYSSwvaJCUkqM5waz/h+/DZfK9i1NTv2/OR+YrQu7C46CveVJ2qSOxNZ6wtPJuVPSEsKRt8sIEgbuscnrWvg0ehwhRST5gUpS219ClWUn+PpV062py2CGwJM5qg0+7t9yg2ladsIEjBA4j96vtNutzKfMTtWRKgCD6utQZdSvJQ208HN7oMqPPJBB956U9gOvNJdZOCJjtB4/SrXUUtFJUiFJQs+YnqMSCKgWzLjLYZDiSSZSUcQTgH3qAmjlRuXFT/AE3xuQntgSPnM1pErDTW+QVDmqe2YNs+jeoqSJhXajOPOfanZEJJ9Ann/rQRblv7Q8tW4hxAJnsD0qGsFKUkLJ9zVkny1pLu0ebMFQHxDoajPNFlQCgChR5B4qiEsBQiRuGTFR1GT/NTn2NmUERHBqC4gpJg85iqHqRuQf2rgmEmOlIlUQDTjuIwB70D24j3FNDY3DPNPSkBPX3pEglzAxOJoPT1ZAAzQlgQccUZSYkzmhOztkfWsKjTM0pymDT09SOK5UDnANAEt9qcke35VFvdTtbUHzHQDGRVBfeLWWxtZTJ6FVMTWoKwlMk46VUalr9np6CVugqHQHJrGX3ia6eSR5sAHgYis6dRccWQHUgnlK07kxWpDWk1HxNcX5SlB8tpZhISZKo5qTpHmDzBKg2AANw/mszauKfcQibe4beB2+SS2oEGMEn5Vp3XWWbNSQohKE+v0zBHJkUolLuWbdpLiHEk8CDjHU1FsbltDbZcUo+YVEEiCemarRbMixKPU6z5UieSTn+aZauqQ6VOLgBsQFdP+/4pgNcul0PSrZvVAgQTFJYsrVYsgqSHEApJPXOKd/SuWWLrcQpxMNzwkTAprKnQhHlI8zzQcgwOYkGqH24Ky6wtCgoScYgAyDU0XjjVr5qUFxwKAgdUzP8AEUH+jbpLiwS4lMrKFZJAgGO0Utp5DlwmSryiJB7GKmGp32htCbdSkr/rEy2eRRriG0JcUlCQYMRz2qBqF9aWVu04te8rPpTOTzmotvqiHtiLp0ErCiE7fwyII/ai6uL9TjjLakqG0iAD/m6VGRqCltjapJLawFJUcimae66LMsOIV5yTB6jJmR7QaE5aBvVFuhSdioOBmfc9qiLSUtIhPUylNCeWHEKAJBRyCKY4v7S0sDCkiPnSNIByVqUqMSM0HPFKmp3TFV5WFKgD09KmpIVvSUgGDyaroDaxiRMTQPcRwes5p8nbMdMUnpUuM1y0pQMHjFUFTJERmM0RCYHMmaC0qJ6UZrJgfF3oPT3EgHio9w62lJ3KAjqaBreqtWLKjMrIwnrWA1TU3rglTiySeAOBUxWrvtds7UEb9yhwkdayeqeKrh7cltXlp49PNUy35ySSQOKgOKTuM4B5NWRDr3UVuOblqUqR1qvVcFSJKjgdaS4XlQEZOD2qIswoA9q1ATeVbpJjmoS7pCHFZKBsIKkidp5Boj7oMbeeneqy6SorlROe3WrgstIvXC/5a3YZQQ4k8yodfmf4rSt66lCX0lJfUhZCgABgkgc9KwDai2+NsxBIjoYxSXd059qW4dyVH1+kxB9qYR6fo2of7Qt1FTaUpQZQR0FC1W1W4+t0LXMAJSM55qT4TZdc8PtXLslx4bs0y6bWttbqD6kTuSevyrArXdUKWWGFqCHmcpTEFSZxg881Xa14tNi61ZspU2UACQcCMx70us37CNPCko8i8Qd7a1iUgg8e1Yq51m4l1S1NLWTCwpO4LxyAeK3n1GvOqvWlx5i3wt131IbMSEqEwR2PvT7TXl22oG0Ljak3BgcwmRIIV7TWJXqhvFNqLP8AVbbCFZkLSBgQa1dm15y20aaFKuHVITDsEhJA4H/fFRTkPqu3nGn3gpSFFLc5CjPT8v1rZ+G/D2oXCy7cNIYtUoSlorR6ykDMDoJ71o9F8P6fpKUFDTPmBICl7ZKj3q2vrh5FmpVmhMxjcMVndVU3i7fS7Py7VSTcLwAo5Jj9OKpGXnbu3aedSG1qEQnM07UlqU6x50Kec9RPaKa+kuNpAhMD0kYzUQjby1qUnZBGJIojYVukrUFEY+lRnH1wkKBCoznrR2nSXm0kYA571QRTgLhCzJOMdaiwAVtkcHFPu3Nt0kISYBmea67XsuAo7fWOnFAFTigsCMcEilulAIB78Zod+zDYWFEdcUOUvWoUPUQOJ4qiQysKTMZ5ipVuNyucg9KgMgjaUjPJjrVjbCFSMT+dQR9Q1R28dLiyZPXtVa45ukhRmmuPBQiSJ6VG3bZgn2qhFKUDAMnqaE8U5PTrRXCQmdok5xQyd6FCBx1FBBdB24Hyiq4oc3nrjmatH2CEEpIJ9qgKSYOPUaohuHf1iMGor6I2nccU3z3G1qRcJVO7BI5oygXWyogiOJFUA8tKkgLgbeKR1tK0wU/1Ij2P/WiKQVAqKRgxT2WVOOJEGZETVo9g0RnyNEtEEYDKcfSot4yltKjkdYAq+tWgjT2tycBA/aqrU24CVKyFJNcoMVr+mKv7RyYO31AERFeXXTC2H1tO4WlRBFe42zqWd5VkAYFeV+M7JbF+bpQgXBJwMAjpXXj31Uqo0przHyYOBXq/+FeguX187qzrcMWo8plWfWsjPzgfvXnWjqbbtileHSMJIif9a+k/CWmJ0bw1Y2KBC0tBTmOVqyr9TWOeTxePgjNoCsbsx3pmqOeWz5SR8/lVilJSnoKzWu3qGw6sn0gRM/nWcWs41cfafEzqkplq3ZDeOqiZqW8naSlJkHv0FVnhkuOsO3pMG5cKgIj0zAqzfIHSTxNVERwBRIA9PE1yNyHEBRkH4SKa9Oz0ymDT0JLiNgWUH8BIB2mqEHquFK3RQtQcaWw2WyFFJzGaiuaUtTxN6+85P4QdqfyFFbtmWWy2y1sAzCetBIVD1pJg7QRFVNkva4plQgTiantGPQElKYn51X3iPLuAqSQTxQW7SAiIBH1qdbwpUn6VW2724AFYkiSDViwcpUBMGgxbVzuQSrByKK2sLAkGI7dagPW7tk+pKpUlR9J9qtLNENJ5noKDm/MWoyDCeJpXYgiYkZorqkwdhzQpAjdE0EZYCWyVKNV5Ukgg/n2qbcnMEQY61ESMn8Py61YQLyQtPqAUelRy3A55qd5e2VKgCozycK6AdaogupITJ/zdam6Y15z7XpGXUJ54k1FcQoNjJOetWuitFV9ZJSBC7hP6VL4PY1oAs9vtAqsvUb9PUUj1NZPyq5abKmwk9BUIND7QWViUPJ21iDGXOG1qMACTNeXa5fuavqKilU27RhtJ4gdfnW18fX69MsV2CMPurKCR0SME1g9F8hL+y4SHEq6cH6V3/HMn7M+phVNu242qVNqSoQMAivpfTboXem2t0kg+ayhcjjIFfPL7NohCUWaQlBzkzXrv+GV8bnw8LZRJcs3C3n/LyP3iuXP3Wp41V/ceSwtZMQMVhvGoNtoTSTIevHUoCeoSa1rm7UtQLUf+GYMuEfiV0H+tZfxgv7f4ks7UTstkl1UcT0FSAdq2GLdtAwlCQkY6VzqpSeYJ6URQVtiIAqI4soUQEek9TQPUhJbCoJPvXPLbQEBIzGaipudilh1PpK/SR27U19yW5T14iqJbig80Qo9MEHio6EFshKzIjNNaURG3r+E09xQlCcFUeqDx7UApB3JIMVAu0kqROYFS3XAVk7o+VRHDu9KiBAiT3oHJcEpCehE4q/sCFMp3QoDtWbQkxzH/ALjVxorhCNhBjoelBn9b+9R8qkWfwN11dQMd+I/OmufAn511dQRbv4x8qB+BP1rq6hHXH3Q/tqK58B+ddXVYUO4+5T86sdB/4jpv/PFdXUvg9na+E/IVDf8A99t/n/NdXVgeRf4r/wDHVfNX71kGP96a+X8V1dXp4fw5z+lmn7g/KvTv8KPg1X+5H/1NdXVx5uk9bTReL3/5Kv2FY/VP/Wbv/JH711dWeK1Ld+A/OoN58A+n7V1dURAufuE/3/xSq+4b/urq6tA1t94P7qCr/fHvnXV1BFc4P91DX96n+411dQFa4VVho/3TfzP711d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36" name="AutoShape 4" descr="data:image/jpg;base64,/9j/4AAQSkZJRgABAQAAAQABAAD/2wBDAAkGBwgHBgkIBwgKCgkLDRYPDQwMDRsUFRAWIB0iIiAdHx8kKDQsJCYxJx8fLT0tMTU3Ojo6Iys/RD84QzQ5Ojf/2wBDAQoKCg0MDRoPDxo3JR8lNzc3Nzc3Nzc3Nzc3Nzc3Nzc3Nzc3Nzc3Nzc3Nzc3Nzc3Nzc3Nzc3Nzc3Nzc3Nzc3Nzf/wAARCADkAN0DASIAAhEBAxEB/8QAHAAAAQQDAQAAAAAAAAAAAAAABAIDBQYAAQcI/8QAOxAAAgEDAwIFAgQEBQIHAAAAAQIDAAQRBRIhMUEGEyJRYTJxBxSBkRUjUqFCQ7HB0RYkNGJjcuHw8f/EABQBAQAAAAAAAAAAAAAAAAAAAAD/xAAUEQEAAAAAAAAAAAAAAAAAAAAA/9oADAMBAAIRAxEAPwCjZwxGBk0TDHgjIBApp4GQKVOfuc0sqwgIHWgde3EnC5LDsK0qsIwpHNbtCVy3qGKKbEe7BBDc5oAWtiCT1+KBli2MVK5zUxIQMMGBJGcCmngVx5h6mgiIoiH5U4ogRqPSqgg9yOlSMcMZOQpPFa8lNxwoGO1AHOB5e7kFeBx1piMMWJIwKkHRmGMen2ArRiOzKpwDgmgEQernpTF83lbIwcu3IA71MQ2xS1e92AwRgF2Pv2AHensqS+q2Nl+YlYqNhjA8sgc4B6/pQB2do1xEot43UogbzQMqxPOP/ilqYSbiO6kKBGDKWUgFvtUxqOn32qWcYhiigtIyAAFwRgDcT3PNIvtOtptOTZeJLcQxhBk+lJN3TPz80EHdSMACtzbpvYjcmC3A9h2pEWqi8fyyBI+MFl46Uw9uI1DzsYELn6Gyc8g4/vTH8V0yyJSNZ3AXGcY5/egmVy0ZByM+9H2dmpj527sZFR2l3+nXwRVugj9CsnGD9zVkj0+4SJZNhZP8LLzkUDKW5CLtWkSpijC+B/Y/FDyAs3HNAwFGQM9KeiXdnbzWpUK7WxkGtrJ6DsyvvQN4LPtVTmi7eAqMls0zaDkE7j70aMdqDaRcdcU/Hb84Iz+tNKSB7inBImz0530BaQDyywHHvRUakIvp7UNCS0fPSi4h6BjJ/Wg5kAVjAc+kd6Up43Lk9sVptpbOS3wKXbtjDEBRnvQODPHt3pRXcpIA2YxisOd2R0PStZIQigRFIpdkwucYFFRoNuHxxQahgxIVcmiJMmYLk4PxQYSVJMYG3pmmh1y5wc0VNu2+WAFUHOQKEZSpHBbPSgIjR5QUt42dmOFUcn9qkrfSrhY5HlSVAGUeWBjdTvg22u7vU0itAUcfW+OQK6vDapYWywpE9y6Dlm5JzQcj1+S50ue0ttg/KXjEqgOfUvQVZJ7yLR7FWFqpuoEICuT6j1PT74q5Q+Go9SiH8VtoQqys6pGOPg/BqdOl2hCgwo2O7KDQeeNY1y/1aURTGWCKJRuUrw/378VHRxXNwW80ytGw2ggYT3B985r0Lf8AhPTrqDZ5QjbOdygc0iDwhpkJzHDgsBu6HOO9B5+n8LapKwxEyh/WkQzwT1xmoSXw1qscrRSWc4KnOdnFerU0q2iA9AYjoW6j7UmTT4JFw8aH2OOlB5SOkskOZoJQ27hkqS8P+LJ9OC2V+ZJrPJGSx3J9q9GXfhzTriJk/LRgkHnFcx8UfhbDH5lxahzkFsKe9AN+bt723jmsZ1kEgywU5K/emz6enXuRVF/gOsQ3Mg0+3ncxnkROSf7VZNEv7m6JttSRoLuL0gMu3cPt70EudzAYGcHin47cH1Y6jmtom04olU9OQwHxQMwRBe4pxgAa0rhWIxWMQeaBtnxkDNbDE46c1tBk9K28QyCDjBoJC1GEJJ6VIQkeWOKjYRtQ88GioJCExmg5udzNltpPXC1vzPUfTkHrisYLGTtGARimll2nK9qA5XHpGBkHkdxTyAbWBB5oGKbcCiheec96LSXAzxQJ27W3BSM9qIQbhhgAexzQEtz/ADApBGenNSloFZAWXJoFeRzkt370OI2kcnp7Y70cWZ9qLhTnPNNC2DMobB3Nzt7UHQvw5tre306WdYwZCfXL7/Aq26XEVZ5WYkyHjPYVXPAkRGkC3sUMdvHIVDvyWPc1dFThcY4+MUDoGO+ays571lBmKyt1lAlhzSSRilNTbDIxQNE7eecUBfGN0YHBz70XcMVT1HGP71AaldDACdT+1BETW8emTtewQKIiCXKAA8dzUB4g1G3vE82ztjBduwdW2gsw/qX3x3FXfIFrulOCFyNoBP7d6494vv4NOvY7uxO5DPvMDDG1weSvcAnrQHNqJ/PQ28+H8xcrJERtdvkdj8VIxuBliMcdT3rm2uajFdajHeRN5LytvKR5wjduvyf7VbPDmtLqOkTLMy+emAGzyaCTMmZRgjBp4AkdaiLSZnKlgdo71LKG2gigfhrLmP1KQeppuNiDSmYyEd8UBUOEjweaJicbaFXIiyaXDnbQUJm3A/FMLtCnI5PStgHKn3rUjHndwRQaUiEGT9DRa3QXB42/agd4C8gMDTZK7upoJCVo5ckYyOnNFWbsm3c3AqEikAY5JBNG20h34J4oJ9DyJeGzTyxlpAI2w2Mg/HtUfBN5SrwTijbacROj7RhDuwe/xQdY8FweTotsu0KuwkKOvJzmrNH0qD8NPI+mwyygBn9W0DG0dhU6owBQKrK1kVrIFAqtHpWi3OK1GSdwIPWg3SDSzTZ6E0EdqMh2NtOPvVXmwJ3JJ479jU/q8hWMk9M9qqmr3aQW8sitzjigenvBIFgRgWPcnoK5r440wC6lcu0jT+mJh0IJ4Uj46g0qLxRi9ZomKyjKhW5Vqrt/qM0t6tvPcFY5nPA6Rn4+D2NAFeaSJrWMWju9yibn3ONrD49sf70NolxdWCTPEgaFhsd8cK33pu8vFjuGVPVFjaUBwOMdP2pV9r8k6PDbwpBG5yeOemKDouhXtrqViXSHaquUz/UcdakCVTCg9qpfguS6PlITttUXAyPqY1bHDOwVQgwck96BwZzTqAg9DW7eMnPuOlEqvK4XkdaBQjZ4fT1BpcMLqvLUTECY8DHJp9bNtoOaDkbOAQzE5HzWMyN9RJz05oeRtwAx1rSgCMkZ+KB5vQBjBFJ2hjkHaKSMEKGJzSlQlsnpQbAwRkHk4o2zI3qSPihwSFBY9Gp6Pkn/AN3FBLRH0At3o60MCeiSNm7qd2BmoiKVlwCm4VJQkLtKxrIW4CdaDsnh+4WHTIzJnICj3zx/pRF14lsbMMbgSoFGSxQgfvUdpSfkdMtzfY8xYdzgHgDGcH9KiNS8eeHZZG0yZVuAVwc52fvQSsf4h6FNOIo7lcnpzVgstSgvoxJbyK6n2rhV9onhvXbpv4Wj2kjEkbJQ0bfY9vtV4/CHTbmzgvFuLkzKG2qC2dmD0PsaC/m5SMu8rhUUZJJ4FAzeJtIjKh7xAGOA2eM0rxBCv8NuAxG11PB4ya87f9OajfXE0kd4ltYrIS008xCLj57/AKUHpCDWdPuG2Q3UbN7BqcllVkJVgR8Vwzwv4WuJLguviG2dUPQb1z9ietWlzd6fIPyWpyHB9W87loLhqeGibjJ+TXMfF18sMRVAcnIp288ayRztDepGRuxuVsVXPE19bXiboQpU9yaCom8KXMplH8uRgXX3I9j2oXUg6yhVYvtXIY45A6U+9upLYB29smhr2KRYY97jDZGPb7/vQAMjqMt36VuW4aSTeQARjGB7Vknp4wDxTY6jFB1bwjbubVLlh6nQEF+v71MSqE5wAxPODUPpk08Om20LSYwgGAOlTAkVgqkHOPqNA5F6QuM80QsqrIR2xTSKqxkuTkHjFDmTMvCuM9CaCVgO9crnrUtCT5a1E2D7VwcVIxyAr9VBxOdCkwYHKY4+aGaYr0p17rzI2jYdOh9qDcbjxmgKjnajt+YxyM9eajI49vJOPvT5fdnkjjFA9LLkBecA8kDNE2zhlwTUa5IQbXx70TasdueD+tBOxLlRlxU1oDW6apai/ErxlwAIh3zxVdtZAVGetTWhRvNq9oo3D+cn+tB1PxDpuoaq1zY28wtfP2YkPOVx6gPmoq7/AA40hdJSwaW481X3+enLsT1B+PiugPbJIFJ4dfpcdRUdqFvcBTty8mcKwoKoPAegrbWdukl0r27cTAgP+/YVa9Es4rOHMMYBZuX2gF8dz701aaUxYNM5x1yOM1LzDy4TsGMDge1BAeLtTih0uZPy0tw2MbEPH6/Fc+0rQbjxDc3d0HhYwoVtbOYfy4ySOSB+tWHU7/GrbLnCI3BDHAIoqzgbTLpbuwjLwTDEqofp9j9qCqeJfAepWVhby6TMlxd7GW53sQBkdUz0x0quappN7olpbYnlZmUCb17tpPeusajqkdxasApYjqPq/YGudeIpCLV0/Jyl5DwAuAR78UFEvotRgRhqtrJ5Zb/xLJkEdsUqwjt5dscbOyNyC7YAroWheHdS1i0xrLsLeYZjgfOUAHBqVj8L2llZrFHFuIJ5xQUQ6fGLbBhByPqVaqOrQRiBZIshhIVdPbgYroviC+WztWjBI2jI4x8VzWe6eW6ZCxAeQE8f/fegj5YTujSNt7t0A61LWOipbyJPfSoBGys0Q5JHtUcf5MrtwcHgg/6VjCV4xKfMK7ipYnv2570HW7lba406K+sMFCcYx9IHvW4mLqhHqBH7VB+A5JpPD11aSoVG/cjt3HfFWGKNVCgc49qBwthRu5BIpDDLAk4C0QI0dNrEA9qaYD1AdM0BULEAZqUgUeWDgc/NQ0DF2x7VKwEiMDNBwgseg/WnI855PFNYOadXjFAuSRckE5xSVkBOOaXJHnJYdemKaCqD1NAsIASGJ560RaMocqO1CMcnPX71kblWB/egsEGRyKtXghPM8S6eCeTKpIJ+9UuxlzkF+TV7/DyHzPFFlls4Zn5HYD/mg7qo9IreecGh/M7Higb69keRbO15nl6n+ge5oJRmUeonIoXUbuKG0klZwFUcmqP4juvFtlr9tFpyx3Ng8eTu9IHY8+9Ufx34v1NbaS1DNGwbawz0oLTc2lv4jupninyI8VPeDw0RmsZyjPGeBnqK8/6R4w1LSbresrNG31rng1bvAfiuWbx3YlpCsdzlHQHvjNB26XRrVmLeXhic5FC3mloWjYuPT/UuanFbcp+1Q2r3ywYDc0EbeXq2kTgOA23GRzu+3tVT1XXHIdAwU++eac1q7DSMgAYMc5zyPiqF4lvCv0jaec880APi2+F1OcN0bGPf5/eqbMxV2APOetHXF4ZjtHA9zyajplO85PegQZCeD0qxX2z/AKe00xLtUHn/AMzZ5qusmMbeat1zbxyWuk6Zb8yRqZbk5zt74+9BebS1jsrHR4Y/qFs0jBemGxgn+9FqgblcntTdorMfOdAm9VVF9kAwB/vRJQo4IIoMwoXaWBI+KHkdclT0FPCQLwF75JoeZS565yewoCLc+WN3XmiorknPB4oaziLxnPY1JR2OVBBHTvQcMJx1pSyYx8Uh8fekDNAW0gI5IoZm54pNboMzWA1lZQHaawM4Vs89K6z+GdvjXo2I5WJzXJdLhaa7jQcAck+1dz/C2yEjPeFG2opUORjOaDoEiSOmxMA46mmdL002XmPJIJZpD6pNuOPapD0gDgUhrhQxQYLDrz8ZoGp4FlTaSAOh4rn3j/wNb+IIWuFdUdCFJ288HBOavd7qEVrayTyEKFGTzUdol7Fe6QG8xGLks+05xQcZk/B+dBEz35MbPh28vgDtVm0b8OrHw5c2V9C/nXCHP8wYKnuf0rpu+BlMMgD9Cefq9q1PEksbR7l3Drn27g/egiV1f8teRWsmQ0yblxk/FRev3SnDEEkdB3qUuNORYraHeAkTgng5K49/aoLxFpt0lvHcRHzYcYwo5HPWgq1xue8AcjYfqwOmarPiq3hhtUU92Prxzipl7gLMpbdvPBX3qreLLtrlz/MICj0jNBVFhBuD6hjNZcIqk4PNLtkZjvLd+eKJuY5GiDrEzR5wX28CgBUvHGu0eong4q9eCtJdojcOhaNmyzt/mkdP2qO0DSbO4W1Bi82SVsyLjhQPc10KzhEaLEkexVGFAHC0BaRb8nBPsKdW1DlWx+1bgJWigo9IDYI6igjhb7mPHB4rDZjoDzUksbZAVRinhbqOcc0EfawCOPBPOakYhmMYrTwfyyVHelwqUiUGg88yLj70mlSElsnrSaDKysrKDVP21pPdSBIIyxY4BHSiNFsJNSvo4I0Ln+kV17w74Y0/TrKefVfKgt5SFABz09j70Fa/D3wVc6hfiS5i22iY3yY7+1d3s7eKxt44YlCqgwqjiovSbrSrWziWyljWBh6Oev8AzWP4gs5JRHBmVjnkdBxQSVzcmIqdpJySFxyTUJNcSLF5v0zOpLqG53dq3FqF1cXAjgtWVg2GmZs4qTtrIK2ZNsjgYyV6/NBTZNC1TVi8movdLAN21BIOc+4xRemeF7Ow06e2slkguic+YOSD1+Ku23C4IBz1FNzR7ig6YbJx1oKXFqM1rEsNz/JliyZN3WQe59qe/PtbX0d/K6iKWEo6ryCwGR/aj/EOnw6laOJEIkhztOO/X9a5T/HLjz47eYu8ZKuQFwEYHBU0HWE1BJbYOm1gyAx7v8xeDSn8ye1uI7c+raF8o8Y55IqjWGq+mPZKDHHkQL04I5X78ftVlj16O2EM8jKGlOdrclexyR9qDnXinT54LxpoSX9WxhjHUZHHYCqFrLKh5YM3Q46V6Mewt9Ss7mKQAidHCycZXnrnPyK4j4u8GanoKNeX217UylEaIbs+2fagpqyFnCoOvQDua634a0tLDRobeRdzSLvkUj6s1QvBVjDfa7GrJlIhvP3FdWRSoJPT+4oBPyyxuTFGigkZCrjFFoI1HAINPKqG3P8ALO/d1z1rDbPvUbcZ560BEI/lYGCT1JFPIgLD00qGFgnankibrQai2g4VafHqOCKVHAQM8ZpxYscnFAgxEoeKUbcsq7ccUWkY8s/3rce0KQQetB5cY8msrbEbiTkE1onnFBusXkge5xWKOaWCqSA9gc0E5Bc/wyE2tuSsko3u44bI6YPai7jxFqNzDEjznZEMIo4wffPv81DXMnnCOdSoZgFx3BHSm7c7yqsxzuxgdaC5Wt7f6tayCLcX3Bc5wEXAAA+c1fvCuh+SRE0glmVNzXCglRnHoHPJFQfgi2uL2W3ia6dbddwaPquMDGW98106xitrHbbQMdx9RX59zQP2VhHZxBEyc5yT3NGQDCr7mm3lyO3A5pgXIGArj0nnmgNDgtgVojd1BGKbtgQoLEZJzSmbAbHPxQR17MxxsH+ZtYZ7YI/2qCHh+2uZbgmJEV+UkHbPX/apOYxXUzAOu2OQZ28AcZP+tbuSkUTyg7QAcFTnI98UFWPhmK60zKkxzYZgFGGHBBJ/Q1z7xDe6poJNpcxNGqSblkReGBHQ/PFdnjmWKVXOWMkRJO4D2BAqmeLNPguMtMrXCCH/ALgdSrjo2f1x+hoKVY/iLLYtA43SgjbMu7C9O4754/arLYfiDourI+j6tbPFbXZwJA+5QD8djXKtcs/IkS4RMxyg5UjAUg9aiPNdWDKGDqcgg9D9qDqvhzRYdL1nUJbcma3L4t5egK5PT36VZgQQcsBjmqX+H+pG5sHheRZJ1k3hSeVHsB7d6uUMm5WCkAMeQRQHW+3eOhUc0eAHUNtH71Fr6dpHWpCOQhBzQEqTjjFOxZ7gUMrHFFQ4I60BORtGAKWFGBikYG2nEX08dqBxhhDgdetNqhwfvTpB2fenViG0c0Hk5sgjnOa2Oa0TnGKWvpyDQZ2pR65zSSx4FKT1cHFA7ChfnnC8+9Wjwtb2093HHLGpaP1FtuGbngZqv2RjSYecrNH3Ctir74J0qS6C3cMKxWTSnh8l3YdOfag6doca2VsyNEEIbIiViQeal4x5Vw8o9TMc57j4qMWJreCDOBsUguB1Y0TZyKLfIJbnlqBd1cyRWt5OX5UegUxGqvGtxysZBU7uc5ANDSTebN5UkgCodzg9x2om5uYyCke1QOM44J7UBVhLLOHkIaKMDaB7inLq6KW9w/IKrhTjk0Gb7yDsBbkAfY0PfXIWFw7FgpHQ+/WgCimYWBcPkbQ4jxyxzgmnortkjeOeAekbYsjhucE0HJciYW35Y7BEecjHpJ70NcXbyXSw2+V/KPmbI+pSev7YoDLS8FxZpOSkmXIUdPTjt+oqI1KSc2FyCgkkWJWQt/jAzleOpGaya4W3R43KR7N8iBBgAN/+g1GTJOt/p8MhaXywo2qQDnGM9emM5/Sg57r0iOypC2IowXUN/iB+ofcHFVa7QgrKVXa4zlSevt96n/FkSw6jMLcsyoCTls7DnORUfoumXniLUorGyiOZCGcjovuT7cUEn4aSbSptN1NmIjurhoguOCvTNdURE8wkeke5rn/4kmLTL3SdFsWG3TIATj+skE5qV8P+NbO8EcGo4tpk43n6W7UF2RAMMSCvxT0cql9uabjWOaBdjcMAVIOQaHdXt5EY8qxwDQTCkZAo2DkD04qNDHCsDRkEhYYDc0B/xTyekZNMIcjjGcU6WJUCgfwfLJ4xShIu0cUw0mIsVpGytB5WRTisIwOn61tScfaidOsbvUZlgs4HmkY42oM0ApI68gAUZplheajOI7G3kmY9MKcV0/wn+EisI7nxEzbu1uh4/WumaZollpcAgsbZIUXoQOf3oOZeGfwsu5fLn1idYkI5hjHqH3NdHtdPt9OtktYIwqxDpn+/3qTdjCvoANAT3Wzc8iHkDtQIuEZgm/hRlgpPU0xJdkDYWASMDK/4R8k0Lfy8AxhnkGcDtyaHktBIknr8hFGdobPPvQZcTyO5bCvCyZCgckg9KIubtba3jYqOX3t/6a+1ASzx2jwxQOzSoPUduajtSvFt1j/Mj1Nu8tM8EHkk0E41/HJNG/JQvuJBGOBQ1/NLNIkrP6YiMRHjc3+/FUW01NEsmE0hjihlUAA5LDJ/tmpldfkt7aBDtMrKZWjkGTHngNn26fvQSdtMJDPeyFmKFv5ajAOTkZ+3NMS3wa51FlZ1uMIrKVwAFHXP7mgvz8LIQspUyEgt2Dcdv1zQuvXJt4BIz+a84eOaNBnPOAfvigDvbmS6T880vkxpcsk0eeNnODn5x/pT95q8s7xtEPVBC8Usg5bj1H9c8UFpbAaReRXTrJaegCMrhk5zzUgb3T9MdmlWJZSPUy8h89/1wP7UELJoc3iBpJYibYN/LR3XB27R1FHrrejeAbFLbToluL+ZT5rg8q3/ABQGpeLY4bSW2toixZcsT0X3A+cVzy+m82eR8khjkZ60BN9ey3t9NeXLeZNM+9mJ70G8mJN3f700WxSevWgt3hPxjd6RMIpmaa0P1IxyR8iupWusafrFmGsZ1LHB2Z5Brz/nHSn7W7ntJBJbyPG47qcUHodZXCKuM4FF2s2HA+OxrkGi/iHeW6pFqaLcxdM9GxV+0TxBpOqgflrpA/eJztIoLpHLkDANE78DoeahYGaNsZHNHLcbk69KAl2JXinYW9HQ9aEE2Eb1UTbbjFkDvQc18P8A4RnCya3cbt3+TEcY+9dL0Xw9pmjxhNPtI4QBwQPV+9HeY3UYB78VgmyeKBZJAAOMD24pMkmRweKbZiaaMmMAAUD0jHZgUPJF5sWxueOMHH707yzUpQC2DyBQBukaDa6KD8dTTc1srYZkGzP0npRMwCzhx0FMXUwEZxllA/Wgr2o7oLhnhX1SNgbfeoDVFlYl5BmTYVLt/hJOeKmdVvN0uIxgr9J71UNb1G4W2MJGQeS1AFcPBaxsdyImdvmEZ5Bzmho72KW+uZIyXSWIxASHBbkEkftUOr/nWMY5VOdhPBxyc0BPcFHVlbZkseByufagst48ibJo5dkrqGbHAQ9CAe/WmpL5LSCRJoiXlUSkrJ9RGeR7VEyXgmtrdLhyVTnJPLHP/Fa1GUi2iiidZIo0zvUZOCeh/SgLGpNb6V+XDed5rK2/GSmeoJ+KBv7pTbq0/EqcIM5Lp2/vQUU7R28u18q/YcDB60LP5jJE7ZwoxnPb2oN3Mu8xyYA3j1AdM0HMBuyOhpcsiFgEXAFME0Gq3Wqyg3gnpS0jc87SRS4RkkCjYhnAXI+9APDaO56Yo2OxlV1kWUo46EdRRcYAA9XIpcbnOVUE0Fh8P+LNQ00CK9c3NuO/+JRV/wBJ16x1OINDOof+gkZrk7qxjJTduPUYrLa2lU+ZETG2ee1B3WIggYx+tSsLKIwK5L4d1TXbWMZJuIc42uvOPg1f9O1dZrYNNazo/cCgsspIU8GhyAg3c808Zgzke9C3UuJVRT1oHkdiKZdyZwFPWlZ2jBFIQF5gcYAoCdxC+5pcXHqNNyN6sA5p1OU5oG5AM5JqF1JyAyo559qmXUY4qEvoi8xB4+1BWbmLDySS53A8VW9RtpZA7dQegzV1ubdpWIUHaOooK505RBiMZctlhjp9qDmJsxbygrkP9qHv4CTuYc44Jq63OlOJGbGRnnNRF7YNIdmM80FKeN2clfr3bRSrZriFmVZNgKlWPXJqwT6d5V9FtQ43c0/YeDLrXdL1TVYb62t4bJypSUkE4Gew+aCnMMAl/q74NMtIxG0/T2FF3em3djFFNcxERzjMT5yGHvQTDjNAnJHSk1sc1vHxQJreK2Rx05rF60DkeQRij4Fy3WhYlGeR2qQtodzqFOaBRLghVPWibYkAAct3opLBtoLjbnuafgsCxUJyc9RQO2NuzsOvJq3aVoQba8h49iKC0mxWORGmBGO1Wu3+pQCVGOKCQtoI4Ywigbh7CpFIyyDaCMdeaChm8sHJDDvxRkVymzIzzQSqgbc4oJRm657VlZQENymTWlJHIrKygXEMyZNEScJxWVlA0xwKjbk+onvWVlADMNo443cmmJhgDHesrKCJvIlWKTbnk5qJMKD1Y5rKygZa3jkIZxk81S/FAa181LeSSNJSC6K2A3HcfpWVlA74pmI8L6FbhVCCAN05zzVT2Dy81lZQIjUFsGscBWIFZWUCKUO3FZWUEhbIrYyO1WHToIxt9PasrKCTj9L46j5o6FFR22gDmsrKCQt3bzCueOlTFqxaRcnoMVlZQSMjlVOOOKftZGMIyays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38" name="AutoShape 6" descr="data:image/jpg;base64,/9j/4AAQSkZJRgABAQAAAQABAAD/2wBDAAkGBwgHBgkIBwgKCgkLDRYPDQwMDRsUFRAWIB0iIiAdHx8kKDQsJCYxJx8fLT0tMTU3Ojo6Iys/RD84QzQ5Ojf/2wBDAQoKCg0MDRoPDxo3JR8lNzc3Nzc3Nzc3Nzc3Nzc3Nzc3Nzc3Nzc3Nzc3Nzc3Nzc3Nzc3Nzc3Nzc3Nzc3Nzc3Nzf/wAARCAD9AMcDASIAAhEBAxEB/8QAHAAAAAcBAQAAAAAAAAAAAAAAAQIDBAUGBwAI/8QAPxAAAgEDAwIEBAQEAwYHAQAAAQIDAAQREiExBUEGE1FhIjJxgQcjkaEUQrHBFVLRCCRikuHxFjM0Q1Ry8IL/xAAUAQEAAAAAAAAAAAAAAAAAAAAA/8QAFBEBAAAAAAAAAAAAAAAAAAAAAP/aAAwDAQACEQMRAD8A1Utk7UQn4sbe9CcZNEJ3439aANRLkUBY/QiuG3c88Vx7ZG2aAByCcDND2BG5oCTnjHoaNpwPm2A5NAQ857UUsOCKMedx70RgS2xyPSgSbAJwd6TcomDIwUHjLYozugfTqGr/AC53qmeJmuLnrsdq8hS3hj80bbZ/vQWufAAJ4IyuDnNMpwwIGfvniqdY9Tsuj3twl1PPcx/CcayCjd8Lx6fpUV1jxZI1zK4knRR8kSqMEe5z/Sgusx8tGfJDc55purmVMAtt6YwcUr0K66d1bw0LiASNcQj8yOT4XbHvwaDpqia2EsUUiBslVbtQGlRHwCN8cZ+Wg8tVjyhIA2OP2pHy2WSSYt8G4Kg7Gixy4ILaiGPw6tsUDmJz8pbKgbjG3PNEkIZ9KktvyfQ/2ozltICSYc5B/wC1dFpAYLg9jgD+tAQwgQ4ZtLe37UVNLRhBH9PXPrSrE6FOCuDjJ4x7mjlUX4wAX5Jx3oGUZDNgHKkZ43oEHlS6Yjpj4cEYztRnHw6n/mOP+9J6sE4ICY4JoE0ixK5Awo30nfP+lCdWSyyH/h3/AGx3peAJgvIzbgA4HNcyZZFB+HJOcdqAp1fNwWO5JG4+tdQSnJ0M4JHtnFdQaGDnnHO1ATg+lcxHHeiMScA9qAxOQPXNDjY55FEG/wARB+9H14A9RzQF092xQFgNu5o3vnY0nKyxoXkICqMkntQc8gSNmkbCjcsxxVd6r4gjgh8y1K3Cox80RyKGVcc7874qkeNPF1x1S4ktunsyWMZ0kEY8xvU+1VyymMYd5BrJ20t/Kfagkur9dm6nfGaB5Ld1OCQ2Dt60aw6tPfyx2vU5jJHHnVNk6lH1G5qvytwyH4iST9a4NOUYkFdW5J2JoLneta3nS5Lk3QF3DIYlR12KfTff39ao195cEmEdpmIw4xgL7Z71afD9ob/pt1ZTXZhtmAcK7Yy++Dn681F2lgbLqrRzSLLArkM0Z1ccEE9qBXw1c3HlzQ2949nFIdRRSTkgbYPbO/txWs9AjEVgFhZ5JXwHMsgOrb0NVF/DdvB/FT2BhuLGZAsiI2HhJGcle2/23p/0Hw+XJtrppTDnUgyVxngg0Fhbpkl3PMktn5KIuQHZcE/Udvtmq8zpIJBAurYkEnYe37Vd+m2UtqkkQeW4iJ2EzFiv0NINYdOtJMSW7xM7EYVTpf8ATYUFTtjrRXIGo7EZpd03JUquedPrUxf9Ct1t/Ms4lBxqGTkfSq6XEgkAfAAG3rQKLIH4DEjke1CsyfKUbyzuCfWhaRBECoUMd2JON6Qhl8sunxY3oFCFUsELeXxz3pvqAP5a7BsnPanBlBIZmJGMYGKOpTXnEYyM4zvn3oGrawhw2V+9LJiQYcDbYkUabQz6Sw0sMknb7U3nuEhGh8as4BUUAkIj8kjgZ21YrqQknIIUAnHPf9K6g0ZiDkHNE70eRtJ3xSOo8jvQKgjgneuB4wdqT3PfeuBz9BQHOkDGO/es7/Evrk/mDo9u/lKVDyvwSOyitDyDzkCsT8XXf8X4svDu6RyBQqnGQKBnZIoEgLIZP5WZP2zmlGtvOLBmiyvJQEEU4URyBWnOhCflUZIGOwqZ6T09r2UbgQPvGqDGw5Jz9qCu/wAA2VW1QlzwWxuKUktLiJA8lm5BHxHHzb/tV7tugAmczwiJkwIgp+Y4+Y1L2llFEEj0htPAPrQUbw54Xuus3hnktZrO0XZEdtyP0q+2fgPpyr8QOTvgHAqYtnGQGGw9qk4pVHJxQRNt4Us7aVnjX5hjB4+n0qWt+nxRBQqKoUYVVGAKXEuojG9LjNAEcYQbUcorDDAEehFcM4oaCK6h09o4SbVVZACTEQMHPvVN6t0yeC5SZIh5cgAcA/Ke+f8AWtIFMrmBVlBKqYn2II4NBlsg2YF1JGxxwKSiAJJYYz2qb61bW1r1GS18oqxzx78GoklY5iSuQoIIzz2oBidQxT4QWwFz+/8AahlYA6F1Yzg780m4VlWQEAnYAHcfaivjT8ZUHjJ5zxig53w42Lk++1BpYsTISMcALzXFJQCNAKK3w7YJHsaJK5TGECgHO3IoCPpUkkgHHB5rqaTMqhneUA53zXUGovud/WijmjE5H3onB4+9AbbFdnfcfpQAg8UBb0OKBh4j6iOl9Gur0sA0aHRnf4uBWFRma5vHlfLsxJLH1O9bR40iM/hi/QKW/Lzgb8b1ito2ptPyqBnNBM2TJC2u4YSSDiNd1A9c1ePCdwhclxGs+dCgHnO/HbFZ5HcR2kRXX5shIIxwPrUz4aupY+oG6kcaVyFXPJO2P3oNRQIHdvO1vnfuBSMkgRhIWOewztSNskkcBBIAxkgfvSEmHjK8vj4WxxQSscpU6hx3JNObe7ZhgfEO5qFtJgy+RJnj71JWqMp5OOwoJ+1YMFzz7VIrxUNaAiTYggnnvUvEdS+9AcbGjAe1AMihXFB2KKwBBU75o9ARQQHiHpkd08cmVSbGA7LkYG9UC8iie9nMeyBzgn1rTuuQrN02UMSoCkkg42rK3jADPqYA/Lk5xQCwGAuBnuRyK7CghRgnknHNM1LiQFHwMZz6706dsqGCgAbj396A6SHSy6iMsfhxn/tSYXXIVYfDtue3tQ25aMalUZG4Zjk0LBgBLkHI5HH/AHoI26Ua8nJA5wO1dTm4lEkeQBqBwTXUGiajkEDIBoCc0fRvtgYHagkTBwCD70CbKTw2KEg553HIrjsMadvpQYDEEcj370BbgCW3kRtgVI4zztWAXsLWl7LF8WpXIUcZArfbmI3EDR6ijb4ZW3rDvE0RteuTw5LOjYy3f3oI5S0uOSO4HarZ4SgImE7x5jQjcjJJ9MVC21uJfgOEfn4eatFgRYWqvhdLZwwO6nFBZri9SAxtlwTsWI2A9qLDciR9aljj4dPH7d6r6TMYxI4k0sMIrnOnfuaWjvNQDqGL5ySdzmglpn1TDyjISfhIPY/Spropm1GN1bAHJ4+1QtvcwxRRz3ekPnYtzmpi08SWSaVeMrt6Zz+lBaYYmVdSkZO9O7eTEgDbEjaqXH+IHSIblopPMRVHLLx9uanbDxN0m/h863uEcAZOCNqCx53ogYZ+hpvHdxSPEquCXTUPpSF3fw2IuJrhgkce5Y/SgkhQ+tQknibptvGj3VwsSv8AKzcGnvT+p23UYPOs5NcZYjVggHHpmga+J5xB0iZn+RhpbHOD6e9ZlKfy2KkHGy6h/Sr/AOO5CnRfhOGaQAGszuHdlxhgdyRjg0CjNoKlCCB/+NC85I0EkR7bDAxTR5s4yCrbZB70qSG+VtIJoHRZAhfIZF9+KBpFVVWMgk7nbbPpTcrhVVSTnIbfP02pNm0grqBJHAPFA4aFxu/PoOcV1Jpclm/MAZsDIrqDTSRqO9ATyNqTffGnY0AJ7/egK4zz60mCAxIz9c80u2Bvuc0noXbAxQJyyiKMyMfhAzk1n/Wen9C6xcTXa3em7LEn80dvapr8Sb6Sx8PFYm+KZtHuBVH8O9Nj/wANuLiYFpQBpJ5JoD2PTrq1vZyJFlA+FGK5BPpVpXopWx1GTSHQFlA1DV7CoXp9xJFYypeApo2j1LjP371OQ9YV+lJFExE4GkZGfvQNr7EK/wAOcNoI+MrgEY7Cm0U0IIMjb7bcfqKG4lCtpZS0hXDZ2FQ97ePAoYoQ2MEMuQaBbq9891cLpJEaD4QO1SfhS7tF6nELqXcnCISST9MVVX6l5+YIrRopW4dXyp+oP9qk+n9OtrHovUeof4nFPfSaIPLEbKYFc4J+p3GaDRL1vB3XpJI5f4eS5iyrGKUKx9s53qieIOj+GWuEj6P1u46PesxHlXSHy9Xo5G6fXcVKfh94Ve26pLcnqVi/SriILPbAB/NHIUgj4cetU38TPD7dH6rlL1LqKR2aJQDmNM7KT3xQXb8P73rkfi24s+ttqmgiEJGsEYG4II2IOc5960Lx7DbzeGrpbo4RwBnVpwcjG9ZJ4I61b2MXTuoXtzLLdJF/D+VEmo6FJwXJ4wDgYz9q1vrsEHibwxJHHE8qSJrVM6SSNx+9B5/tLhrSVbrqk0z9M8xlhjSb45COy5HHqeK3Xw74msW6TZyu0cVvIqqCZVYxk8ByDsT68Vk3XfBvn9VHT1u0iZII1hWQEncZJBG3OauPSfw2ZvDgtb7qhmvI10QzRJpEUYz+XvjUNznNBavGlza3FkbVHDXUJWfyicEpnBYGs/mHnSas884Gwqc8SSHpviPokNwzNALVhOiDBKgEEj/Sou/htVvC9l5rQAfl+YoDH1zigaiJZQSGyeMdqAxqM5xpG+QaMzSgMoHwE4zjA9t66N28pgwxtjjOaAoCKHwNRyAAew9TSJPlgo6qBzk0dJl1qGUPgb6hzXSXCiQYBjDZGF/y0AMCVCpl++cZrqSMh04BbBO2DXUGpMmnck5P70kdnO2x7U+mj7cHG+aZPqDEbZ5oFYzkHbAPAocKD703RipI3z60tG2Vzj2oK3+IHTGv+gP5aamibUMciqHcXklr4cikC6dT7gd8CtkeCO6tpIJgCki4YVlXWuneUbvotwwj0uXtmPBUncUFOsepdQ6l1JPOleYMfLCsdgKtcKqIDgkHsR61FR9CvPDbI3UIh5UjAxXEZyM+hFP5ZcRnQpBJz7HegLI7ySHWx1AHIIxS6W8cyiNn52J7CmMs5YZ+HJOc44oyzFPlY+xoJdvCUs8AuOmSqzqpxGw3b6UwtHntpWterWUhtpU0SNowy77EH1Bp907r8ts6LjUo7A8Vb7ER9btUMsZU/MA54NBU7ZrjpwePpt5b3MTAlQJPLkx/xK39jVX8VNc9Rngu7lkMRQhAjA8Vqz9CsjA6vEPiYFjjGcdvpWS+L7qNupm16djRHnOOFHpQR1u726jy2w3sa3P8L+rm76YttI5LQ7b+nNYSQ6RhSCAT960H8KLl4OqvCZWbUurT649f1oNK654atb28hndHDxk+XJHyud8H1FS0FtcQxqgZGAA+Len6HKChwBQV3xV09G6NdXWgNdiMKsmNwuc4BrMS7OSMg77DHFa74my3Qr1VBJMTYxWP/wAUoGPh0Hk45oFJXTWdOCq5zt+9FlZiNOdh2B/tRJH1OdI0/wB6KJNI1cgbHJoADEd85OBn1pNR5j5Z9JzyaMcNqJ7n9PpSOkc52B//AAoDJnUQNRA9K6hikQMdedJz8KbV1Bs0q4G+9MJEbURjf1qQkI9+KbMdJ4yKBBE2wd6WWIbUkzhRgjbuaUEmwAB9CRQLLheCc1UPHPTBdNb3axj4WAL8YOe/satukncHtxXSxiWExSKGVh8rcGgp3UrdL3o/kyYAC5w3bFUubETGI4H6b1b/ABR1JbGzazSJ5LyYGOOJEyf6VRLm5k0f7zGElTZ0bYg8b0DedQZNjjJz7GjOSU0oAABk4PekDOsmyKDj1oolKlicHIxt2oF4JijHB3PPvVt8OdcIZLeZmAAAUsKpPnKowSdQpSLqHlygqwDHYYHNBp/jLrK9J6FLMCDIU0ooO+o8bd+9YNFdOl49zcEkvnJ960y86B1rxJawvfkogX/dbfGGf1Y+gA70HSfw1a+lRZW0ogHngsAY85IyO542oM3l6o7ygohfHpsKnPDHWp7TrFvdQ4TQwzrXn/Wr7B+C0JlHmXjqjMCwCDOM743q9dD8EdF6I48ixiZjnBlGs/qeDQSfReoS31gjKh1OuVHH0z6Ufwz1tOtWBdk8q4iYxzxHlHBwQakrdFjGlFCj0AxTD/B0turv1KzHlmf/ANRGOHI4b6+vrQF8TOU6Jfsp3EDY/SsUWVWbj1AOmto8UOq9A6izf/Hf+lYlFICDuAx9NqB8WDn5ixUAe9N5JtDYzgkjAoHyBqRwRjsKazsQ51kc543oHgfUdWdz29a5SGwWJGrcU31rtg5XtmnEAQnHBA4IoAYBT5mDxyBvXUpOVIwzjy1+UA8CuoNrcAA80ylx/KftT9xsabMuomgi5y2cjGO4NEjmZCODjmnk0AwdjUdNGVOcZA7ZoJOK4AGFIO9L+eoAYHaoWJ+VK0orkHIH2oJGaQStqKrqG4JFYb4n/J6zexsNxM333z/etkaYKpL7KBkk/vWN+L76z6j1e6uenszRFgGYjbUNjj2oI2N2Y+YBilWRSFkchcnGAO/vTRGIXAUc8CrX4Xa2v7pYLm2heCManklGD/zbYoKzdxPEBLCySRMSo0HJBHIx+/vVu/DvwhN1C+TqvVIHitITmJHJUyMO5B7CrP0+z8MdOvFke5gklYAspjVgwHynByR9atb3Fvc2wRmePWBgFt9OewHAoDW7pLdTyqSVwEUqKlIbWCKPyzGMEhmzuS3rVb6z1OKwMaWodpEZUAT5Y8ncsfXFBe+MenWt4LOK6Mkq7NoQsc/Xigt6byMx2GcUyuLu2W7id541cv5SrqG+e31quxddvuqLdQ21hcrCpKi4j2IUruRnlt/ttVdufw4gv3kvLS+6hHcllcecx7DvjfPvQamHGqlQQed6rNtcv0zp8SXnnF0UDL7tnYZ96mI7xJFV0YNt29KCM8dQSy+F+oLbLqcx8AZyO/7VhcchRlC8LzkV6LEn8RA6AlSykAjmvP8A1qFYOqzo0sjMrtr8wYI+p70CRk17tkHG2+RRGYs+434yTREKsM5HrgmuOgZGrNAqupccfQU8Hx/XAzpbBphqXywoYoQc7HentuwIGG+LgknegcL8Y1DHptXUMIBBJOD3OK6g2xxjNJoAG+IfpR85PfiuBHagTlRWFRN2oRj271LSkjn96i79gx+9A0VlJYls74FGGSQF2z6dqblSrHbAzk0oJABgA+lBC+Mr023RLhUYiWVSikbadqx6yHl2KAEb5J296v3ji8W5v/4XUyiIb4P8xHNURIRBEY3fdWIwB2O4NBxcbmN8MdyBtinNveNFFcI2CJY9IUk4aoiRvLYjtQ+YfLBONtxg8UEtBcXSvnzWGtCZG1kZUdj7cbVb/Adpd+JLxEkecWKsPPLsQHAOQo9f2qn9CtVuHWO6mKxSnUd8lFHJA+1bJ4IuX/8ADUUltbMAkpihU416c7k0C3ivw2/UriO2ghC2iKXmdpNIJ/lX7nmoronRLDos64uIZZvlmkVtR1tt5YA4A3x3NaPJGjAggHIyfrVWvelRPFJbx2aKXuY5mKHBO+xJ9c0Ex4chtIrBILeJUUfMoHPrmpnQoIwNhTW3gitPLjjUKAuwHf3p2D8RzwRQIX1lb31s8FzEskTjBU96Y9O6Fa2EQW1RlAPDsW/rUv2oAM70EFbzzf47dKxkSCCIaVKDQSe4bnPtWP8AjHRF1SRLVrc2zsWURShy2Tk6jznPrVu/E3xJfdA6zZSdPkjMTHM8Z31kfyn2INZ31mWO8f8AxGGORP4iQ5UsCFPONv696BES5B0Jlc4BousA44JO4NNlcrnQucc0ssiE5IIGeDzQOdeWwACc4BIp3bOAVxjOeDTNH2AG4HelopEBHw4K0Fo6ZaKxdpF/+ulsBa6m1h1Pyo8LlcbEjvXUGv8AuaKGw3tXOfQ0kGGoAmgPcthM1C3blpfhwfpS3Wes2HTYib65jiGMhWO5+grPesePAzlekwkpj/zJB39hQW+9vILGAy3cqxqBjLGqjf8AjyzWUxWUbSueJCdKiqZ1bqVzfsXu5jI3I1cD6DtUKr5nU8YOSPSgsl1cyXVxNNIMlm1EhvX0pjcqGBZQDgY+ue1OCyhewz3PJpKR1Offb6UEFdxFV1sSyMSAx5yOx9DTdJAQVAww3U1NzOFVoyitG2zoTs3p9D71Fr0ySeQ/wqvMBvoAGsD6dx70F38A9Lg6z1BITHM6Rph2TbI5xq7Ctt6fYw2FotvbxqiqBhFPAqifg302Ox6Ld6o2EzyjzNYxsBt/etEQkyhRwFzzyaA66pCsibdjRGjBlDHALAbe49KdIoWMDjHpTcqHkyc5UkqfrQOJFyA/cUqBkA0iraANRyTSykfTtQGz2oAccUBbLfSuByM0GO/jbbxQ9TsLtQC8kbLIM84+Xbtyd6zmCVwjRqx8tsEg9yPSts/Erw61/wBKluAsspR9bBACUGMZHt6isUkjCSYBwFOMEb0BwSrZUY9SKViGRtj19aboSBkbf0pxCBk8YbkcUDiJRwcZPqe1KoQGGTgjn3pvG2CAcHPBpYjOwAznn/pQPA6gADbbfO9dSEWpANXpXUGq9e8ddE6UXjS4F1cKD+XCQcH3PFZ31jx/1jqQkW2ZbKE8CL5/+b/SqkIiGP8AlJ70YAgMoU6gdh7UB5maeTzJJZHIPxM5JP61wXSG06s+1dghdDqVP1o6yachRkevOKBrudhlgONWxprIp1MQp4yduBnGakSHC5BOefl5ppIhL9xqIyKBa1uGzokIyBtTwsBFuNx8pG5IqKuPy5FKjGDuTSv8VrQK4042yKA0gA1gKDvuM81ZfBvSLO/N3M8k0RCokbBQwRmbGknPt9hVVmfuuMds1P8Ag9orXrFs8ksRikUt5ZZgzNvjYc7gc0G19JiS1jgtEKogjIYRjALck1MqCGLMy6RuKrNgz9QtbG5tpGKyNmUAYUr6DPHFWIsrRtHqDEHGAfWgdSlvNCgZVt2bPFA4Kk6RvkaaGL4YMls45pMBmkUg7EZz3zQckeDu2cneneyqDmkVGEGRycULHJwTjHNApuSD+tHApFDnO9KA77cUAsFcFGXKsN8152/EDp69K8U3KRxrFE58xEXgL6j9DXoncMd9qx78XunpP1W3mSURv5LoA+yll+LAPqQcigzpBsQD7ilYgM8Yz60irhl3YAilh8Q5+hoDnGSACT7Gl49TcA7e9Jp8pb1pWEFgAeN6BxsFXOc54J2NdRCdShQOO9dQdPZqJtKDIUfzUzeIxsQQM+hO496vHUOkxefIsgwScpp9Kr15ZlQ7MV24DD5qCDRXZSWJ9M4xRVyJCCTt6U/EbCPbBDfMOwI9KTaBDE5+ZsjkbigZasAhm29TRGDYG+39adSKGAUKNQ4yKDyCANSYOe1AwnVXOGOM0305OjJGBnNSMcRLlmGAONqMtoTlgQWbue9BFhpUOkozjsQM70rC1zbtBKCyyRN5kWkgFakY4GB0nUuoDOk5pF+nT6THGw51AjAZPoaDb/BnUf4noEAJhW7UaZVRSoyD/l+9WaNY4ozKoy7AFvfFZj+FNs1m0y3JcyyKCkjE5OOV+2361oUizyMRKAE8zKBW/k7E+lBIQyqX8t1wSOPWnMa842HaqtY9QuZ/Fl7aM2ILeGPSuxyTvq4yPTntVlyNiexoFD8KkZyQKTbDqNNGAGpg3fj3oVQFMY44oEx+W/OxpdWyQc/pTOd2QHABAOMV0MramXHAoH+R9qrHjXwdB4nhjdZ2truBtUbjdTtwwqwxtqAG+KWXNB556/4N630WR2uLMyQnJEsCl1/6feoJSTnfjkV6kIB5FVzrngnoPWdT3FksU5/96D4G/bY/egwNWG+dj2xTmHLDBxjsCaunXvwt6hZapejTrdxLv5T/AAyfbsf2qkyRT2k7QXULxSoTqR1wRQONLAnb966k4nZh7nfOa6g1S+t3AILHU+QMe3/Sq71u3leM6oRkHCYXervpDux2IXbimF7arMAQdkOdxQZxdWUtvEPNQnYEErknP9KaSxlFLBB8W2CKvPVOkLIgEUjh2bOAee3FQ56bcssmoAlThd87/QUFTdB8RA+MepouWVBt9MGpuW2xNgodWe67US5ssKxBUkHcjgUEJFGzEZJ33981LJbmaOMYAJXAJ34run2P5ugqcnnuKsdl0kyq7n4XQD4McmgrQsmeb4lOWJB07celNp4jGwYMecL3zirynSQ0cgI0OE2349qjurdKk8iNjACoQgHTjBoGvT/FieHpraC+hR4Hw4ywBjJ2IUe+2av/AIbuLm8i/ieoeX8TN5YjOpQmdjn1Pp2rCfFjCOSCfy9LIpRmDaiGxtkHj+lXex6xdr+HHS7+G9mht7a5WK4mKgkxhsb+4zQbA/kpiVvnxpyOSBxQg+YYwCcA5PvVC6d1rob3tt06y6lLcxLKH89ZyGy2Tu3dRxj6CrlDfFZ5IfKnITH5jJsc+/egllAYDUN80rtSKHOD60qMEZoG9xGzkjPuMUEcC6hJvqxjbinBAJ4oVAxigIiYzgc0sNqADFDgfpQDQGhrqABxvUV1/wAO9O8QW/lX8ILD5JV2dPoale9cN6DJL78LuqQSH/D7u3niHAkyjf3FdWujmuoK4IgIxuRqpvJFkE4BPrjinIbXjbikpvhUBMhmoIu7gaRvjXKkbFaSmtHkh0gYIG31+tSsULscsQQDkUaOIHdgQM7b8UFXm6cWu0zpIRTnPf6UMfSYT+XOWY6dvap14CbgAD34pZrchyIwoyMcZoKnZdKhS5JViFG2kD5j96s9lZDAK4GNuKCW1zJGSCGDDipi2iBUY78g0DSa2CoRoGG5prcWay2zRspAPGDjP2qdaM5GM7elN7uEqNQPA3FB5s/Eq3S260YowcDueT9a0z8EIIOreBL7p96FltzcyRvEwyNLKpqgfitCY+uyFlI1bgmrj/s6XeqDrNjndXjmA9jlT/agmunfhpP0jqnm2XVlW0DakBg/NTbGM5we+9aJZwrFGqDJCjA1HJNL4DDGCKMi6aDgoHFHUgHf9q4b0BG4NAYn22oRvQf3owG1B2aH60GTwK76mgGu4rua4+xoBoK4eldQDXUAya6gr0Wphn052xR3Acvhfl2pt08k5j20g4p5GAVZjzmgIkapGVxv2oFGG3U4439fWnBTUBvjbNJuuEVvoP1oEVRi/IA/eliMAgD6mlY0XLbDOcUdE0lhnIz3oGbRGSYE7EDtT+IacDkVyxDIxtSiRhWJznFAoq7f60jcJmNhzTkAEUlKNyKDBfxl6c8d5Hd4OJBjPPFE/wBny6EXi2+tTn/eLMkf/wAsD/c1dfxas4ZugSzuoLxMAtZx+CDmL8QYgv8ANbTKf+XP9qD0oBpYZGRQ4BOaofUfE/U7/wAVnw/ZSrYxxyKHuFUPIy6dRAzsvpnBq62mvycSOXPZiN8UDjtXEbbGgVs7YoQaABxRxwMb0UbZFHXigCuyMZo1Big6urqGgCuocbZoKDgPSuoR711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40" name="AutoShape 8" descr="data:image/jpg;base64,/9j/4AAQSkZJRgABAQAAAQABAAD/2wBDAAkGBwgHBgkIBwgKCgkLDRYPDQwMDRsUFRAWIB0iIiAdHx8kKDQsJCYxJx8fLT0tMTU3Ojo6Iys/RD84QzQ5Ojf/2wBDAQoKCg0MDRoPDxo3JR8lNzc3Nzc3Nzc3Nzc3Nzc3Nzc3Nzc3Nzc3Nzc3Nzc3Nzc3Nzc3Nzc3Nzc3Nzc3Nzc3Nzf/wAARCAD9AMcDASIAAhEBAxEB/8QAHAAAAAcBAQAAAAAAAAAAAAAAAQIDBAUGBwAI/8QAPxAAAgEDAwIEBAQEAwYHAQAAAQIDAAQREiExBUEGE1FhIjJxgQcjkaEUQrHBFVLRCCRikuHxFjM0Q1Ry8IL/xAAUAQEAAAAAAAAAAAAAAAAAAAAA/8QAFBEBAAAAAAAAAAAAAAAAAAAAAP/aAAwDAQACEQMRAD8A1Utk7UQn4sbe9CcZNEJ3439aANRLkUBY/QiuG3c88Vx7ZG2aAByCcDND2BG5oCTnjHoaNpwPm2A5NAQ857UUsOCKMedx70RgS2xyPSgSbAJwd6TcomDIwUHjLYozugfTqGr/AC53qmeJmuLnrsdq8hS3hj80bbZ/vQWufAAJ4IyuDnNMpwwIGfvniqdY9Tsuj3twl1PPcx/CcayCjd8Lx6fpUV1jxZI1zK4knRR8kSqMEe5z/Sgusx8tGfJDc55purmVMAtt6YwcUr0K66d1bw0LiASNcQj8yOT4XbHvwaDpqia2EsUUiBslVbtQGlRHwCN8cZ+Wg8tVjyhIA2OP2pHy2WSSYt8G4Kg7Gixy4ILaiGPw6tsUDmJz8pbKgbjG3PNEkIZ9KktvyfQ/2ozltICSYc5B/wC1dFpAYLg9jgD+tAQwgQ4ZtLe37UVNLRhBH9PXPrSrE6FOCuDjJ4x7mjlUX4wAX5Jx3oGUZDNgHKkZ43oEHlS6Yjpj4cEYztRnHw6n/mOP+9J6sE4ICY4JoE0ixK5Awo30nfP+lCdWSyyH/h3/AGx3peAJgvIzbgA4HNcyZZFB+HJOcdqAp1fNwWO5JG4+tdQSnJ0M4JHtnFdQaGDnnHO1ATg+lcxHHeiMScA9qAxOQPXNDjY55FEG/wARB+9H14A9RzQF092xQFgNu5o3vnY0nKyxoXkICqMkntQc8gSNmkbCjcsxxVd6r4gjgh8y1K3Cox80RyKGVcc7874qkeNPF1x1S4ktunsyWMZ0kEY8xvU+1VyymMYd5BrJ20t/Kfagkur9dm6nfGaB5Ld1OCQ2Dt60aw6tPfyx2vU5jJHHnVNk6lH1G5qvytwyH4iST9a4NOUYkFdW5J2JoLneta3nS5Lk3QF3DIYlR12KfTff39ao195cEmEdpmIw4xgL7Z71afD9ob/pt1ZTXZhtmAcK7Yy++Dn681F2lgbLqrRzSLLArkM0Z1ccEE9qBXw1c3HlzQ2949nFIdRRSTkgbYPbO/txWs9AjEVgFhZ5JXwHMsgOrb0NVF/DdvB/FT2BhuLGZAsiI2HhJGcle2/23p/0Hw+XJtrppTDnUgyVxngg0Fhbpkl3PMktn5KIuQHZcE/Udvtmq8zpIJBAurYkEnYe37Vd+m2UtqkkQeW4iJ2EzFiv0NINYdOtJMSW7xM7EYVTpf8ATYUFTtjrRXIGo7EZpd03JUquedPrUxf9Ct1t/Ms4lBxqGTkfSq6XEgkAfAAG3rQKLIH4DEjke1CsyfKUbyzuCfWhaRBECoUMd2JON6Qhl8sunxY3oFCFUsELeXxz3pvqAP5a7BsnPanBlBIZmJGMYGKOpTXnEYyM4zvn3oGrawhw2V+9LJiQYcDbYkUabQz6Sw0sMknb7U3nuEhGh8as4BUUAkIj8kjgZ21YrqQknIIUAnHPf9K6g0ZiDkHNE70eRtJ3xSOo8jvQKgjgneuB4wdqT3PfeuBz9BQHOkDGO/es7/Evrk/mDo9u/lKVDyvwSOyitDyDzkCsT8XXf8X4svDu6RyBQqnGQKBnZIoEgLIZP5WZP2zmlGtvOLBmiyvJQEEU4URyBWnOhCflUZIGOwqZ6T09r2UbgQPvGqDGw5Jz9qCu/wAA2VW1QlzwWxuKUktLiJA8lm5BHxHHzb/tV7tugAmczwiJkwIgp+Y4+Y1L2llFEEj0htPAPrQUbw54Xuus3hnktZrO0XZEdtyP0q+2fgPpyr8QOTvgHAqYtnGQGGw9qk4pVHJxQRNt4Us7aVnjX5hjB4+n0qWt+nxRBQqKoUYVVGAKXEuojG9LjNAEcYQbUcorDDAEehFcM4oaCK6h09o4SbVVZACTEQMHPvVN6t0yeC5SZIh5cgAcA/Ke+f8AWtIFMrmBVlBKqYn2II4NBlsg2YF1JGxxwKSiAJJYYz2qb61bW1r1GS18oqxzx78GoklY5iSuQoIIzz2oBidQxT4QWwFz+/8AahlYA6F1Yzg780m4VlWQEAnYAHcfaivjT8ZUHjJ5zxig53w42Lk++1BpYsTISMcALzXFJQCNAKK3w7YJHsaJK5TGECgHO3IoCPpUkkgHHB5rqaTMqhneUA53zXUGovud/WijmjE5H3onB4+9AbbFdnfcfpQAg8UBb0OKBh4j6iOl9Gur0sA0aHRnf4uBWFRma5vHlfLsxJLH1O9bR40iM/hi/QKW/Lzgb8b1ito2ptPyqBnNBM2TJC2u4YSSDiNd1A9c1ePCdwhclxGs+dCgHnO/HbFZ5HcR2kRXX5shIIxwPrUz4aupY+oG6kcaVyFXPJO2P3oNRQIHdvO1vnfuBSMkgRhIWOewztSNskkcBBIAxkgfvSEmHjK8vj4WxxQSscpU6hx3JNObe7ZhgfEO5qFtJgy+RJnj71JWqMp5OOwoJ+1YMFzz7VIrxUNaAiTYggnnvUvEdS+9AcbGjAe1AMihXFB2KKwBBU75o9ARQQHiHpkd08cmVSbGA7LkYG9UC8iie9nMeyBzgn1rTuuQrN02UMSoCkkg42rK3jADPqYA/Lk5xQCwGAuBnuRyK7CghRgnknHNM1LiQFHwMZz6706dsqGCgAbj396A6SHSy6iMsfhxn/tSYXXIVYfDtue3tQ25aMalUZG4Zjk0LBgBLkHI5HH/AHoI26Ua8nJA5wO1dTm4lEkeQBqBwTXUGiajkEDIBoCc0fRvtgYHagkTBwCD70CbKTw2KEg553HIrjsMadvpQYDEEcj370BbgCW3kRtgVI4zztWAXsLWl7LF8WpXIUcZArfbmI3EDR6ijb4ZW3rDvE0RteuTw5LOjYy3f3oI5S0uOSO4HarZ4SgImE7x5jQjcjJJ9MVC21uJfgOEfn4eatFgRYWqvhdLZwwO6nFBZri9SAxtlwTsWI2A9qLDciR9aljj4dPH7d6r6TMYxI4k0sMIrnOnfuaWjvNQDqGL5ySdzmglpn1TDyjISfhIPY/Spropm1GN1bAHJ4+1QtvcwxRRz3ekPnYtzmpi08SWSaVeMrt6Zz+lBaYYmVdSkZO9O7eTEgDbEjaqXH+IHSIblopPMRVHLLx9uanbDxN0m/h863uEcAZOCNqCx53ogYZ+hpvHdxSPEquCXTUPpSF3fw2IuJrhgkce5Y/SgkhQ+tQknibptvGj3VwsSv8AKzcGnvT+p23UYPOs5NcZYjVggHHpmga+J5xB0iZn+RhpbHOD6e9ZlKfy2KkHGy6h/Sr/AOO5CnRfhOGaQAGszuHdlxhgdyRjg0CjNoKlCCB/+NC85I0EkR7bDAxTR5s4yCrbZB70qSG+VtIJoHRZAhfIZF9+KBpFVVWMgk7nbbPpTcrhVVSTnIbfP02pNm0grqBJHAPFA4aFxu/PoOcV1Jpclm/MAZsDIrqDTSRqO9ATyNqTffGnY0AJ7/egK4zz60mCAxIz9c80u2Bvuc0noXbAxQJyyiKMyMfhAzk1n/Wen9C6xcTXa3em7LEn80dvapr8Sb6Sx8PFYm+KZtHuBVH8O9Nj/wANuLiYFpQBpJ5JoD2PTrq1vZyJFlA+FGK5BPpVpXopWx1GTSHQFlA1DV7CoXp9xJFYypeApo2j1LjP371OQ9YV+lJFExE4GkZGfvQNr7EK/wAOcNoI+MrgEY7Cm0U0IIMjb7bcfqKG4lCtpZS0hXDZ2FQ97ePAoYoQ2MEMuQaBbq9891cLpJEaD4QO1SfhS7tF6nELqXcnCISST9MVVX6l5+YIrRopW4dXyp+oP9qk+n9OtrHovUeof4nFPfSaIPLEbKYFc4J+p3GaDRL1vB3XpJI5f4eS5iyrGKUKx9s53qieIOj+GWuEj6P1u46PesxHlXSHy9Xo5G6fXcVKfh94Ve26pLcnqVi/SriILPbAB/NHIUgj4cetU38TPD7dH6rlL1LqKR2aJQDmNM7KT3xQXb8P73rkfi24s+ttqmgiEJGsEYG4II2IOc5960Lx7DbzeGrpbo4RwBnVpwcjG9ZJ4I61b2MXTuoXtzLLdJF/D+VEmo6FJwXJ4wDgYz9q1vrsEHibwxJHHE8qSJrVM6SSNx+9B5/tLhrSVbrqk0z9M8xlhjSb45COy5HHqeK3Xw74msW6TZyu0cVvIqqCZVYxk8ByDsT68Vk3XfBvn9VHT1u0iZII1hWQEncZJBG3OauPSfw2ZvDgtb7qhmvI10QzRJpEUYz+XvjUNznNBavGlza3FkbVHDXUJWfyicEpnBYGs/mHnSas884Gwqc8SSHpviPokNwzNALVhOiDBKgEEj/Sou/htVvC9l5rQAfl+YoDH1zigaiJZQSGyeMdqAxqM5xpG+QaMzSgMoHwE4zjA9t66N28pgwxtjjOaAoCKHwNRyAAew9TSJPlgo6qBzk0dJl1qGUPgb6hzXSXCiQYBjDZGF/y0AMCVCpl++cZrqSMh04BbBO2DXUGpMmnck5P70kdnO2x7U+mj7cHG+aZPqDEbZ5oFYzkHbAPAocKD703RipI3z60tG2Vzj2oK3+IHTGv+gP5aamibUMciqHcXklr4cikC6dT7gd8CtkeCO6tpIJgCki4YVlXWuneUbvotwwj0uXtmPBUncUFOsepdQ6l1JPOleYMfLCsdgKtcKqIDgkHsR61FR9CvPDbI3UIh5UjAxXEZyM+hFP5ZcRnQpBJz7HegLI7ySHWx1AHIIxS6W8cyiNn52J7CmMs5YZ+HJOc44oyzFPlY+xoJdvCUs8AuOmSqzqpxGw3b6UwtHntpWterWUhtpU0SNowy77EH1Bp907r8ts6LjUo7A8Vb7ER9btUMsZU/MA54NBU7ZrjpwePpt5b3MTAlQJPLkx/xK39jVX8VNc9Rngu7lkMRQhAjA8Vqz9CsjA6vEPiYFjjGcdvpWS+L7qNupm16djRHnOOFHpQR1u726jy2w3sa3P8L+rm76YttI5LQ7b+nNYSQ6RhSCAT960H8KLl4OqvCZWbUurT649f1oNK654atb28hndHDxk+XJHyud8H1FS0FtcQxqgZGAA+Len6HKChwBQV3xV09G6NdXWgNdiMKsmNwuc4BrMS7OSMg77DHFa74my3Qr1VBJMTYxWP/wAUoGPh0Hk45oFJXTWdOCq5zt+9FlZiNOdh2B/tRJH1OdI0/wB6KJNI1cgbHJoADEd85OBn1pNR5j5Z9JzyaMcNqJ7n9PpSOkc52B//AAoDJnUQNRA9K6hikQMdedJz8KbV1Bs0q4G+9MJEbURjf1qQkI9+KbMdJ4yKBBE2wd6WWIbUkzhRgjbuaUEmwAB9CRQLLheCc1UPHPTBdNb3axj4WAL8YOe/satukncHtxXSxiWExSKGVh8rcGgp3UrdL3o/kyYAC5w3bFUubETGI4H6b1b/ABR1JbGzazSJ5LyYGOOJEyf6VRLm5k0f7zGElTZ0bYg8b0DedQZNjjJz7GjOSU0oAABk4PekDOsmyKDj1oolKlicHIxt2oF4JijHB3PPvVt8OdcIZLeZmAAAUsKpPnKowSdQpSLqHlygqwDHYYHNBp/jLrK9J6FLMCDIU0ooO+o8bd+9YNFdOl49zcEkvnJ960y86B1rxJawvfkogX/dbfGGf1Y+gA70HSfw1a+lRZW0ogHngsAY85IyO542oM3l6o7ygohfHpsKnPDHWp7TrFvdQ4TQwzrXn/Wr7B+C0JlHmXjqjMCwCDOM743q9dD8EdF6I48ixiZjnBlGs/qeDQSfReoS31gjKh1OuVHH0z6Ufwz1tOtWBdk8q4iYxzxHlHBwQakrdFjGlFCj0AxTD/B0turv1KzHlmf/ANRGOHI4b6+vrQF8TOU6Jfsp3EDY/SsUWVWbj1AOmto8UOq9A6izf/Hf+lYlFICDuAx9NqB8WDn5ixUAe9N5JtDYzgkjAoHyBqRwRjsKazsQ51kc543oHgfUdWdz29a5SGwWJGrcU31rtg5XtmnEAQnHBA4IoAYBT5mDxyBvXUpOVIwzjy1+UA8CuoNrcAA80ylx/KftT9xsabMuomgi5y2cjGO4NEjmZCODjmnk0AwdjUdNGVOcZA7ZoJOK4AGFIO9L+eoAYHaoWJ+VK0orkHIH2oJGaQStqKrqG4JFYb4n/J6zexsNxM333z/etkaYKpL7KBkk/vWN+L76z6j1e6uenszRFgGYjbUNjj2oI2N2Y+YBilWRSFkchcnGAO/vTRGIXAUc8CrX4Xa2v7pYLm2heCManklGD/zbYoKzdxPEBLCySRMSo0HJBHIx+/vVu/DvwhN1C+TqvVIHitITmJHJUyMO5B7CrP0+z8MdOvFke5gklYAspjVgwHynByR9atb3Fvc2wRmePWBgFt9OewHAoDW7pLdTyqSVwEUqKlIbWCKPyzGMEhmzuS3rVb6z1OKwMaWodpEZUAT5Y8ncsfXFBe+MenWt4LOK6Mkq7NoQsc/Xigt6byMx2GcUyuLu2W7id541cv5SrqG+e31quxddvuqLdQ21hcrCpKi4j2IUruRnlt/ttVdufw4gv3kvLS+6hHcllcecx7DvjfPvQamHGqlQQed6rNtcv0zp8SXnnF0UDL7tnYZ96mI7xJFV0YNt29KCM8dQSy+F+oLbLqcx8AZyO/7VhcchRlC8LzkV6LEn8RA6AlSykAjmvP8A1qFYOqzo0sjMrtr8wYI+p70CRk17tkHG2+RRGYs+434yTREKsM5HrgmuOgZGrNAqupccfQU8Hx/XAzpbBphqXywoYoQc7HentuwIGG+LgknegcL8Y1DHptXUMIBBJOD3OK6g2xxjNJoAG+IfpR85PfiuBHagTlRWFRN2oRj271LSkjn96i79gx+9A0VlJYls74FGGSQF2z6dqblSrHbAzk0oJABgA+lBC+Mr023RLhUYiWVSikbadqx6yHl2KAEb5J296v3ji8W5v/4XUyiIb4P8xHNURIRBEY3fdWIwB2O4NBxcbmN8MdyBtinNveNFFcI2CJY9IUk4aoiRvLYjtQ+YfLBONtxg8UEtBcXSvnzWGtCZG1kZUdj7cbVb/Adpd+JLxEkecWKsPPLsQHAOQo9f2qn9CtVuHWO6mKxSnUd8lFHJA+1bJ4IuX/8ADUUltbMAkpihU416c7k0C3ivw2/UriO2ghC2iKXmdpNIJ/lX7nmoronRLDos64uIZZvlmkVtR1tt5YA4A3x3NaPJGjAggHIyfrVWvelRPFJbx2aKXuY5mKHBO+xJ9c0Ex4chtIrBILeJUUfMoHPrmpnQoIwNhTW3gitPLjjUKAuwHf3p2D8RzwRQIX1lb31s8FzEskTjBU96Y9O6Fa2EQW1RlAPDsW/rUv2oAM70EFbzzf47dKxkSCCIaVKDQSe4bnPtWP8AjHRF1SRLVrc2zsWURShy2Tk6jznPrVu/E3xJfdA6zZSdPkjMTHM8Z31kfyn2INZ31mWO8f8AxGGORP4iQ5UsCFPONv696BES5B0Jlc4BousA44JO4NNlcrnQucc0ssiE5IIGeDzQOdeWwACc4BIp3bOAVxjOeDTNH2AG4HelopEBHw4K0Fo6ZaKxdpF/+ulsBa6m1h1Pyo8LlcbEjvXUGv8AuaKGw3tXOfQ0kGGoAmgPcthM1C3blpfhwfpS3Wes2HTYib65jiGMhWO5+grPesePAzlekwkpj/zJB39hQW+9vILGAy3cqxqBjLGqjf8AjyzWUxWUbSueJCdKiqZ1bqVzfsXu5jI3I1cD6DtUKr5nU8YOSPSgsl1cyXVxNNIMlm1EhvX0pjcqGBZQDgY+ue1OCyhewz3PJpKR1Offb6UEFdxFV1sSyMSAx5yOx9DTdJAQVAww3U1NzOFVoyitG2zoTs3p9D71Fr0ySeQ/wqvMBvoAGsD6dx70F38A9Lg6z1BITHM6Rph2TbI5xq7Ctt6fYw2FotvbxqiqBhFPAqifg302Ox6Ld6o2EzyjzNYxsBt/etEQkyhRwFzzyaA66pCsibdjRGjBlDHALAbe49KdIoWMDjHpTcqHkyc5UkqfrQOJFyA/cUqBkA0iraANRyTSykfTtQGz2oAccUBbLfSuByM0GO/jbbxQ9TsLtQC8kbLIM84+Xbtyd6zmCVwjRqx8tsEg9yPSts/Erw61/wBKluAsspR9bBACUGMZHt6isUkjCSYBwFOMEb0BwSrZUY9SKViGRtj19aboSBkbf0pxCBk8YbkcUDiJRwcZPqe1KoQGGTgjn3pvG2CAcHPBpYjOwAznn/pQPA6gADbbfO9dSEWpANXpXUGq9e8ddE6UXjS4F1cKD+XCQcH3PFZ31jx/1jqQkW2ZbKE8CL5/+b/SqkIiGP8AlJ70YAgMoU6gdh7UB5maeTzJJZHIPxM5JP61wXSG06s+1dghdDqVP1o6yachRkevOKBrudhlgONWxprIp1MQp4yduBnGakSHC5BOefl5ppIhL9xqIyKBa1uGzokIyBtTwsBFuNx8pG5IqKuPy5FKjGDuTSv8VrQK4042yKA0gA1gKDvuM81ZfBvSLO/N3M8k0RCokbBQwRmbGknPt9hVVmfuuMds1P8Ag9orXrFs8ksRikUt5ZZgzNvjYc7gc0G19JiS1jgtEKogjIYRjALck1MqCGLMy6RuKrNgz9QtbG5tpGKyNmUAYUr6DPHFWIsrRtHqDEHGAfWgdSlvNCgZVt2bPFA4Kk6RvkaaGL4YMls45pMBmkUg7EZz3zQckeDu2cneneyqDmkVGEGRycULHJwTjHNApuSD+tHApFDnO9KA77cUAsFcFGXKsN8152/EDp69K8U3KRxrFE58xEXgL6j9DXoncMd9qx78XunpP1W3mSURv5LoA+yll+LAPqQcigzpBsQD7ilYgM8Yz60irhl3YAilh8Q5+hoDnGSACT7Gl49TcA7e9Jp8pb1pWEFgAeN6BxsFXOc54J2NdRCdShQOO9dQdPZqJtKDIUfzUzeIxsQQM+hO496vHUOkxefIsgwScpp9Kr15ZlQ7MV24DD5qCDRXZSWJ9M4xRVyJCCTt6U/EbCPbBDfMOwI9KTaBDE5+ZsjkbigZasAhm29TRGDYG+39adSKGAUKNQ4yKDyCANSYOe1AwnVXOGOM0305OjJGBnNSMcRLlmGAONqMtoTlgQWbue9BFhpUOkozjsQM70rC1zbtBKCyyRN5kWkgFakY4GB0nUuoDOk5pF+nT6THGw51AjAZPoaDb/BnUf4noEAJhW7UaZVRSoyD/l+9WaNY4ozKoy7AFvfFZj+FNs1m0y3JcyyKCkjE5OOV+2361oUizyMRKAE8zKBW/k7E+lBIQyqX8t1wSOPWnMa842HaqtY9QuZ/Fl7aM2ILeGPSuxyTvq4yPTntVlyNiexoFD8KkZyQKTbDqNNGAGpg3fj3oVQFMY44oEx+W/OxpdWyQc/pTOd2QHABAOMV0MramXHAoH+R9qrHjXwdB4nhjdZ2truBtUbjdTtwwqwxtqAG+KWXNB556/4N630WR2uLMyQnJEsCl1/6feoJSTnfjkV6kIB5FVzrngnoPWdT3FksU5/96D4G/bY/egwNWG+dj2xTmHLDBxjsCaunXvwt6hZapejTrdxLv5T/AAyfbsf2qkyRT2k7QXULxSoTqR1wRQONLAnb966k4nZh7nfOa6g1S+t3AILHU+QMe3/Sq71u3leM6oRkHCYXervpDux2IXbimF7arMAQdkOdxQZxdWUtvEPNQnYEErknP9KaSxlFLBB8W2CKvPVOkLIgEUjh2bOAee3FQ56bcssmoAlThd87/QUFTdB8RA+MepouWVBt9MGpuW2xNgodWe67US5ssKxBUkHcjgUEJFGzEZJ33981LJbmaOMYAJXAJ34run2P5ugqcnnuKsdl0kyq7n4XQD4McmgrQsmeb4lOWJB07celNp4jGwYMecL3zirynSQ0cgI0OE2349qjurdKk8iNjACoQgHTjBoGvT/FieHpraC+hR4Hw4ywBjJ2IUe+2av/AIbuLm8i/ieoeX8TN5YjOpQmdjn1Pp2rCfFjCOSCfy9LIpRmDaiGxtkHj+lXex6xdr+HHS7+G9mht7a5WK4mKgkxhsb+4zQbA/kpiVvnxpyOSBxQg+YYwCcA5PvVC6d1rob3tt06y6lLcxLKH89ZyGy2Tu3dRxj6CrlDfFZ5IfKnITH5jJsc+/egllAYDUN80rtSKHOD60qMEZoG9xGzkjPuMUEcC6hJvqxjbinBAJ4oVAxigIiYzgc0sNqADFDgfpQDQGhrqABxvUV1/wAO9O8QW/lX8ILD5JV2dPoale9cN6DJL78LuqQSH/D7u3niHAkyjf3FdWujmuoK4IgIxuRqpvJFkE4BPrjinIbXjbikpvhUBMhmoIu7gaRvjXKkbFaSmtHkh0gYIG31+tSsULscsQQDkUaOIHdgQM7b8UFXm6cWu0zpIRTnPf6UMfSYT+XOWY6dvap14CbgAD34pZrchyIwoyMcZoKnZdKhS5JViFG2kD5j96s9lZDAK4GNuKCW1zJGSCGDDipi2iBUY78g0DSa2CoRoGG5prcWay2zRspAPGDjP2qdaM5GM7elN7uEqNQPA3FB5s/Eq3S260YowcDueT9a0z8EIIOreBL7p96FltzcyRvEwyNLKpqgfitCY+uyFlI1bgmrj/s6XeqDrNjndXjmA9jlT/agmunfhpP0jqnm2XVlW0DakBg/NTbGM5we+9aJZwrFGqDJCjA1HJNL4DDGCKMi6aDgoHFHUgHf9q4b0BG4NAYn22oRvQf3owG1B2aH60GTwK76mgGu4rua4+xoBoK4eldQDXUAya6gr0Wphn052xR3Acvhfl2pt08k5j20g4p5GAVZjzmgIkapGVxv2oFGG3U4439fWnBTUBvjbNJuuEVvoP1oEVRi/IA/eliMAgD6mlY0XLbDOcUdE0lhnIz3oGbRGSYE7EDtT+IacDkVyxDIxtSiRhWJznFAoq7f60jcJmNhzTkAEUlKNyKDBfxl6c8d5Hd4OJBjPPFE/wBny6EXi2+tTn/eLMkf/wAsD/c1dfxas4ZugSzuoLxMAtZx+CDmL8QYgv8ANbTKf+XP9qD0oBpYZGRQ4BOaofUfE/U7/wAVnw/ZSrYxxyKHuFUPIy6dRAzsvpnBq62mvycSOXPZiN8UDjtXEbbGgVs7YoQaABxRxwMb0UbZFHXigCuyMZo1Big6urqGgCuocbZoKDgPSuoR711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42" name="AutoShape 10" descr="data:image/jpg;base64,/9j/4AAQSkZJRgABAQAAAQABAAD/2wBDAAkGBwgHBgkIBwgKCgkLDRYPDQwMDRsUFRAWIB0iIiAdHx8kKDQsJCYxJx8fLT0tMTU3Ojo6Iys/RD84QzQ5Ojf/2wBDAQoKCg0MDRoPDxo3JR8lNzc3Nzc3Nzc3Nzc3Nzc3Nzc3Nzc3Nzc3Nzc3Nzc3Nzc3Nzc3Nzc3Nzc3Nzc3Nzc3Nzf/wAARCAD9AMcDASIAAhEBAxEB/8QAHAAAAAcBAQAAAAAAAAAAAAAAAQIDBAUGBwAI/8QAPxAAAgEDAwIEBAQEAwYHAQAAAQIDAAQREiExBUEGE1FhIjJxgQcjkaEUQrHBFVLRCCRikuHxFjM0Q1Ry8IL/xAAUAQEAAAAAAAAAAAAAAAAAAAAA/8QAFBEBAAAAAAAAAAAAAAAAAAAAAP/aAAwDAQACEQMRAD8A1Utk7UQn4sbe9CcZNEJ3439aANRLkUBY/QiuG3c88Vx7ZG2aAByCcDND2BG5oCTnjHoaNpwPm2A5NAQ857UUsOCKMedx70RgS2xyPSgSbAJwd6TcomDIwUHjLYozugfTqGr/AC53qmeJmuLnrsdq8hS3hj80bbZ/vQWufAAJ4IyuDnNMpwwIGfvniqdY9Tsuj3twl1PPcx/CcayCjd8Lx6fpUV1jxZI1zK4knRR8kSqMEe5z/Sgusx8tGfJDc55purmVMAtt6YwcUr0K66d1bw0LiASNcQj8yOT4XbHvwaDpqia2EsUUiBslVbtQGlRHwCN8cZ+Wg8tVjyhIA2OP2pHy2WSSYt8G4Kg7Gixy4ILaiGPw6tsUDmJz8pbKgbjG3PNEkIZ9KktvyfQ/2ozltICSYc5B/wC1dFpAYLg9jgD+tAQwgQ4ZtLe37UVNLRhBH9PXPrSrE6FOCuDjJ4x7mjlUX4wAX5Jx3oGUZDNgHKkZ43oEHlS6Yjpj4cEYztRnHw6n/mOP+9J6sE4ICY4JoE0ixK5Awo30nfP+lCdWSyyH/h3/AGx3peAJgvIzbgA4HNcyZZFB+HJOcdqAp1fNwWO5JG4+tdQSnJ0M4JHtnFdQaGDnnHO1ATg+lcxHHeiMScA9qAxOQPXNDjY55FEG/wARB+9H14A9RzQF092xQFgNu5o3vnY0nKyxoXkICqMkntQc8gSNmkbCjcsxxVd6r4gjgh8y1K3Cox80RyKGVcc7874qkeNPF1x1S4ktunsyWMZ0kEY8xvU+1VyymMYd5BrJ20t/Kfagkur9dm6nfGaB5Ld1OCQ2Dt60aw6tPfyx2vU5jJHHnVNk6lH1G5qvytwyH4iST9a4NOUYkFdW5J2JoLneta3nS5Lk3QF3DIYlR12KfTff39ao195cEmEdpmIw4xgL7Z71afD9ob/pt1ZTXZhtmAcK7Yy++Dn681F2lgbLqrRzSLLArkM0Z1ccEE9qBXw1c3HlzQ2949nFIdRRSTkgbYPbO/txWs9AjEVgFhZ5JXwHMsgOrb0NVF/DdvB/FT2BhuLGZAsiI2HhJGcle2/23p/0Hw+XJtrppTDnUgyVxngg0Fhbpkl3PMktn5KIuQHZcE/Udvtmq8zpIJBAurYkEnYe37Vd+m2UtqkkQeW4iJ2EzFiv0NINYdOtJMSW7xM7EYVTpf8ATYUFTtjrRXIGo7EZpd03JUquedPrUxf9Ct1t/Ms4lBxqGTkfSq6XEgkAfAAG3rQKLIH4DEjke1CsyfKUbyzuCfWhaRBECoUMd2JON6Qhl8sunxY3oFCFUsELeXxz3pvqAP5a7BsnPanBlBIZmJGMYGKOpTXnEYyM4zvn3oGrawhw2V+9LJiQYcDbYkUabQz6Sw0sMknb7U3nuEhGh8as4BUUAkIj8kjgZ21YrqQknIIUAnHPf9K6g0ZiDkHNE70eRtJ3xSOo8jvQKgjgneuB4wdqT3PfeuBz9BQHOkDGO/es7/Evrk/mDo9u/lKVDyvwSOyitDyDzkCsT8XXf8X4svDu6RyBQqnGQKBnZIoEgLIZP5WZP2zmlGtvOLBmiyvJQEEU4URyBWnOhCflUZIGOwqZ6T09r2UbgQPvGqDGw5Jz9qCu/wAA2VW1QlzwWxuKUktLiJA8lm5BHxHHzb/tV7tugAmczwiJkwIgp+Y4+Y1L2llFEEj0htPAPrQUbw54Xuus3hnktZrO0XZEdtyP0q+2fgPpyr8QOTvgHAqYtnGQGGw9qk4pVHJxQRNt4Us7aVnjX5hjB4+n0qWt+nxRBQqKoUYVVGAKXEuojG9LjNAEcYQbUcorDDAEehFcM4oaCK6h09o4SbVVZACTEQMHPvVN6t0yeC5SZIh5cgAcA/Ke+f8AWtIFMrmBVlBKqYn2II4NBlsg2YF1JGxxwKSiAJJYYz2qb61bW1r1GS18oqxzx78GoklY5iSuQoIIzz2oBidQxT4QWwFz+/8AahlYA6F1Yzg780m4VlWQEAnYAHcfaivjT8ZUHjJ5zxig53w42Lk++1BpYsTISMcALzXFJQCNAKK3w7YJHsaJK5TGECgHO3IoCPpUkkgHHB5rqaTMqhneUA53zXUGovud/WijmjE5H3onB4+9AbbFdnfcfpQAg8UBb0OKBh4j6iOl9Gur0sA0aHRnf4uBWFRma5vHlfLsxJLH1O9bR40iM/hi/QKW/Lzgb8b1ito2ptPyqBnNBM2TJC2u4YSSDiNd1A9c1ePCdwhclxGs+dCgHnO/HbFZ5HcR2kRXX5shIIxwPrUz4aupY+oG6kcaVyFXPJO2P3oNRQIHdvO1vnfuBSMkgRhIWOewztSNskkcBBIAxkgfvSEmHjK8vj4WxxQSscpU6hx3JNObe7ZhgfEO5qFtJgy+RJnj71JWqMp5OOwoJ+1YMFzz7VIrxUNaAiTYggnnvUvEdS+9AcbGjAe1AMihXFB2KKwBBU75o9ARQQHiHpkd08cmVSbGA7LkYG9UC8iie9nMeyBzgn1rTuuQrN02UMSoCkkg42rK3jADPqYA/Lk5xQCwGAuBnuRyK7CghRgnknHNM1LiQFHwMZz6706dsqGCgAbj396A6SHSy6iMsfhxn/tSYXXIVYfDtue3tQ25aMalUZG4Zjk0LBgBLkHI5HH/AHoI26Ua8nJA5wO1dTm4lEkeQBqBwTXUGiajkEDIBoCc0fRvtgYHagkTBwCD70CbKTw2KEg553HIrjsMadvpQYDEEcj370BbgCW3kRtgVI4zztWAXsLWl7LF8WpXIUcZArfbmI3EDR6ijb4ZW3rDvE0RteuTw5LOjYy3f3oI5S0uOSO4HarZ4SgImE7x5jQjcjJJ9MVC21uJfgOEfn4eatFgRYWqvhdLZwwO6nFBZri9SAxtlwTsWI2A9qLDciR9aljj4dPH7d6r6TMYxI4k0sMIrnOnfuaWjvNQDqGL5ySdzmglpn1TDyjISfhIPY/Spropm1GN1bAHJ4+1QtvcwxRRz3ekPnYtzmpi08SWSaVeMrt6Zz+lBaYYmVdSkZO9O7eTEgDbEjaqXH+IHSIblopPMRVHLLx9uanbDxN0m/h863uEcAZOCNqCx53ogYZ+hpvHdxSPEquCXTUPpSF3fw2IuJrhgkce5Y/SgkhQ+tQknibptvGj3VwsSv8AKzcGnvT+p23UYPOs5NcZYjVggHHpmga+J5xB0iZn+RhpbHOD6e9ZlKfy2KkHGy6h/Sr/AOO5CnRfhOGaQAGszuHdlxhgdyRjg0CjNoKlCCB/+NC85I0EkR7bDAxTR5s4yCrbZB70qSG+VtIJoHRZAhfIZF9+KBpFVVWMgk7nbbPpTcrhVVSTnIbfP02pNm0grqBJHAPFA4aFxu/PoOcV1Jpclm/MAZsDIrqDTSRqO9ATyNqTffGnY0AJ7/egK4zz60mCAxIz9c80u2Bvuc0noXbAxQJyyiKMyMfhAzk1n/Wen9C6xcTXa3em7LEn80dvapr8Sb6Sx8PFYm+KZtHuBVH8O9Nj/wANuLiYFpQBpJ5JoD2PTrq1vZyJFlA+FGK5BPpVpXopWx1GTSHQFlA1DV7CoXp9xJFYypeApo2j1LjP371OQ9YV+lJFExE4GkZGfvQNr7EK/wAOcNoI+MrgEY7Cm0U0IIMjb7bcfqKG4lCtpZS0hXDZ2FQ97ePAoYoQ2MEMuQaBbq9891cLpJEaD4QO1SfhS7tF6nELqXcnCISST9MVVX6l5+YIrRopW4dXyp+oP9qk+n9OtrHovUeof4nFPfSaIPLEbKYFc4J+p3GaDRL1vB3XpJI5f4eS5iyrGKUKx9s53qieIOj+GWuEj6P1u46PesxHlXSHy9Xo5G6fXcVKfh94Ve26pLcnqVi/SriILPbAB/NHIUgj4cetU38TPD7dH6rlL1LqKR2aJQDmNM7KT3xQXb8P73rkfi24s+ttqmgiEJGsEYG4II2IOc5960Lx7DbzeGrpbo4RwBnVpwcjG9ZJ4I61b2MXTuoXtzLLdJF/D+VEmo6FJwXJ4wDgYz9q1vrsEHibwxJHHE8qSJrVM6SSNx+9B5/tLhrSVbrqk0z9M8xlhjSb45COy5HHqeK3Xw74msW6TZyu0cVvIqqCZVYxk8ByDsT68Vk3XfBvn9VHT1u0iZII1hWQEncZJBG3OauPSfw2ZvDgtb7qhmvI10QzRJpEUYz+XvjUNznNBavGlza3FkbVHDXUJWfyicEpnBYGs/mHnSas884Gwqc8SSHpviPokNwzNALVhOiDBKgEEj/Sou/htVvC9l5rQAfl+YoDH1zigaiJZQSGyeMdqAxqM5xpG+QaMzSgMoHwE4zjA9t66N28pgwxtjjOaAoCKHwNRyAAew9TSJPlgo6qBzk0dJl1qGUPgb6hzXSXCiQYBjDZGF/y0AMCVCpl++cZrqSMh04BbBO2DXUGpMmnck5P70kdnO2x7U+mj7cHG+aZPqDEbZ5oFYzkHbAPAocKD703RipI3z60tG2Vzj2oK3+IHTGv+gP5aamibUMciqHcXklr4cikC6dT7gd8CtkeCO6tpIJgCki4YVlXWuneUbvotwwj0uXtmPBUncUFOsepdQ6l1JPOleYMfLCsdgKtcKqIDgkHsR61FR9CvPDbI3UIh5UjAxXEZyM+hFP5ZcRnQpBJz7HegLI7ySHWx1AHIIxS6W8cyiNn52J7CmMs5YZ+HJOc44oyzFPlY+xoJdvCUs8AuOmSqzqpxGw3b6UwtHntpWterWUhtpU0SNowy77EH1Bp907r8ts6LjUo7A8Vb7ER9btUMsZU/MA54NBU7ZrjpwePpt5b3MTAlQJPLkx/xK39jVX8VNc9Rngu7lkMRQhAjA8Vqz9CsjA6vEPiYFjjGcdvpWS+L7qNupm16djRHnOOFHpQR1u726jy2w3sa3P8L+rm76YttI5LQ7b+nNYSQ6RhSCAT960H8KLl4OqvCZWbUurT649f1oNK654atb28hndHDxk+XJHyud8H1FS0FtcQxqgZGAA+Len6HKChwBQV3xV09G6NdXWgNdiMKsmNwuc4BrMS7OSMg77DHFa74my3Qr1VBJMTYxWP/wAUoGPh0Hk45oFJXTWdOCq5zt+9FlZiNOdh2B/tRJH1OdI0/wB6KJNI1cgbHJoADEd85OBn1pNR5j5Z9JzyaMcNqJ7n9PpSOkc52B//AAoDJnUQNRA9K6hikQMdedJz8KbV1Bs0q4G+9MJEbURjf1qQkI9+KbMdJ4yKBBE2wd6WWIbUkzhRgjbuaUEmwAB9CRQLLheCc1UPHPTBdNb3axj4WAL8YOe/satukncHtxXSxiWExSKGVh8rcGgp3UrdL3o/kyYAC5w3bFUubETGI4H6b1b/ABR1JbGzazSJ5LyYGOOJEyf6VRLm5k0f7zGElTZ0bYg8b0DedQZNjjJz7GjOSU0oAABk4PekDOsmyKDj1oolKlicHIxt2oF4JijHB3PPvVt8OdcIZLeZmAAAUsKpPnKowSdQpSLqHlygqwDHYYHNBp/jLrK9J6FLMCDIU0ooO+o8bd+9YNFdOl49zcEkvnJ960y86B1rxJawvfkogX/dbfGGf1Y+gA70HSfw1a+lRZW0ogHngsAY85IyO542oM3l6o7ygohfHpsKnPDHWp7TrFvdQ4TQwzrXn/Wr7B+C0JlHmXjqjMCwCDOM743q9dD8EdF6I48ixiZjnBlGs/qeDQSfReoS31gjKh1OuVHH0z6Ufwz1tOtWBdk8q4iYxzxHlHBwQakrdFjGlFCj0AxTD/B0turv1KzHlmf/ANRGOHI4b6+vrQF8TOU6Jfsp3EDY/SsUWVWbj1AOmto8UOq9A6izf/Hf+lYlFICDuAx9NqB8WDn5ixUAe9N5JtDYzgkjAoHyBqRwRjsKazsQ51kc543oHgfUdWdz29a5SGwWJGrcU31rtg5XtmnEAQnHBA4IoAYBT5mDxyBvXUpOVIwzjy1+UA8CuoNrcAA80ylx/KftT9xsabMuomgi5y2cjGO4NEjmZCODjmnk0AwdjUdNGVOcZA7ZoJOK4AGFIO9L+eoAYHaoWJ+VK0orkHIH2oJGaQStqKrqG4JFYb4n/J6zexsNxM333z/etkaYKpL7KBkk/vWN+L76z6j1e6uenszRFgGYjbUNjj2oI2N2Y+YBilWRSFkchcnGAO/vTRGIXAUc8CrX4Xa2v7pYLm2heCManklGD/zbYoKzdxPEBLCySRMSo0HJBHIx+/vVu/DvwhN1C+TqvVIHitITmJHJUyMO5B7CrP0+z8MdOvFke5gklYAspjVgwHynByR9atb3Fvc2wRmePWBgFt9OewHAoDW7pLdTyqSVwEUqKlIbWCKPyzGMEhmzuS3rVb6z1OKwMaWodpEZUAT5Y8ncsfXFBe+MenWt4LOK6Mkq7NoQsc/Xigt6byMx2GcUyuLu2W7id541cv5SrqG+e31quxddvuqLdQ21hcrCpKi4j2IUruRnlt/ttVdufw4gv3kvLS+6hHcllcecx7DvjfPvQamHGqlQQed6rNtcv0zp8SXnnF0UDL7tnYZ96mI7xJFV0YNt29KCM8dQSy+F+oLbLqcx8AZyO/7VhcchRlC8LzkV6LEn8RA6AlSykAjmvP8A1qFYOqzo0sjMrtr8wYI+p70CRk17tkHG2+RRGYs+434yTREKsM5HrgmuOgZGrNAqupccfQU8Hx/XAzpbBphqXywoYoQc7HentuwIGG+LgknegcL8Y1DHptXUMIBBJOD3OK6g2xxjNJoAG+IfpR85PfiuBHagTlRWFRN2oRj271LSkjn96i79gx+9A0VlJYls74FGGSQF2z6dqblSrHbAzk0oJABgA+lBC+Mr023RLhUYiWVSikbadqx6yHl2KAEb5J296v3ji8W5v/4XUyiIb4P8xHNURIRBEY3fdWIwB2O4NBxcbmN8MdyBtinNveNFFcI2CJY9IUk4aoiRvLYjtQ+YfLBONtxg8UEtBcXSvnzWGtCZG1kZUdj7cbVb/Adpd+JLxEkecWKsPPLsQHAOQo9f2qn9CtVuHWO6mKxSnUd8lFHJA+1bJ4IuX/8ADUUltbMAkpihU416c7k0C3ivw2/UriO2ghC2iKXmdpNIJ/lX7nmoronRLDos64uIZZvlmkVtR1tt5YA4A3x3NaPJGjAggHIyfrVWvelRPFJbx2aKXuY5mKHBO+xJ9c0Ex4chtIrBILeJUUfMoHPrmpnQoIwNhTW3gitPLjjUKAuwHf3p2D8RzwRQIX1lb31s8FzEskTjBU96Y9O6Fa2EQW1RlAPDsW/rUv2oAM70EFbzzf47dKxkSCCIaVKDQSe4bnPtWP8AjHRF1SRLVrc2zsWURShy2Tk6jznPrVu/E3xJfdA6zZSdPkjMTHM8Z31kfyn2INZ31mWO8f8AxGGORP4iQ5UsCFPONv696BES5B0Jlc4BousA44JO4NNlcrnQucc0ssiE5IIGeDzQOdeWwACc4BIp3bOAVxjOeDTNH2AG4HelopEBHw4K0Fo6ZaKxdpF/+ulsBa6m1h1Pyo8LlcbEjvXUGv8AuaKGw3tXOfQ0kGGoAmgPcthM1C3blpfhwfpS3Wes2HTYib65jiGMhWO5+grPesePAzlekwkpj/zJB39hQW+9vILGAy3cqxqBjLGqjf8AjyzWUxWUbSueJCdKiqZ1bqVzfsXu5jI3I1cD6DtUKr5nU8YOSPSgsl1cyXVxNNIMlm1EhvX0pjcqGBZQDgY+ue1OCyhewz3PJpKR1Offb6UEFdxFV1sSyMSAx5yOx9DTdJAQVAww3U1NzOFVoyitG2zoTs3p9D71Fr0ySeQ/wqvMBvoAGsD6dx70F38A9Lg6z1BITHM6Rph2TbI5xq7Ctt6fYw2FotvbxqiqBhFPAqifg302Ox6Ld6o2EzyjzNYxsBt/etEQkyhRwFzzyaA66pCsibdjRGjBlDHALAbe49KdIoWMDjHpTcqHkyc5UkqfrQOJFyA/cUqBkA0iraANRyTSykfTtQGz2oAccUBbLfSuByM0GO/jbbxQ9TsLtQC8kbLIM84+Xbtyd6zmCVwjRqx8tsEg9yPSts/Erw61/wBKluAsspR9bBACUGMZHt6isUkjCSYBwFOMEb0BwSrZUY9SKViGRtj19aboSBkbf0pxCBk8YbkcUDiJRwcZPqe1KoQGGTgjn3pvG2CAcHPBpYjOwAznn/pQPA6gADbbfO9dSEWpANXpXUGq9e8ddE6UXjS4F1cKD+XCQcH3PFZ31jx/1jqQkW2ZbKE8CL5/+b/SqkIiGP8AlJ70YAgMoU6gdh7UB5maeTzJJZHIPxM5JP61wXSG06s+1dghdDqVP1o6yachRkevOKBrudhlgONWxprIp1MQp4yduBnGakSHC5BOefl5ppIhL9xqIyKBa1uGzokIyBtTwsBFuNx8pG5IqKuPy5FKjGDuTSv8VrQK4042yKA0gA1gKDvuM81ZfBvSLO/N3M8k0RCokbBQwRmbGknPt9hVVmfuuMds1P8Ag9orXrFs8ksRikUt5ZZgzNvjYc7gc0G19JiS1jgtEKogjIYRjALck1MqCGLMy6RuKrNgz9QtbG5tpGKyNmUAYUr6DPHFWIsrRtHqDEHGAfWgdSlvNCgZVt2bPFA4Kk6RvkaaGL4YMls45pMBmkUg7EZz3zQckeDu2cneneyqDmkVGEGRycULHJwTjHNApuSD+tHApFDnO9KA77cUAsFcFGXKsN8152/EDp69K8U3KRxrFE58xEXgL6j9DXoncMd9qx78XunpP1W3mSURv5LoA+yll+LAPqQcigzpBsQD7ilYgM8Yz60irhl3YAilh8Q5+hoDnGSACT7Gl49TcA7e9Jp8pb1pWEFgAeN6BxsFXOc54J2NdRCdShQOO9dQdPZqJtKDIUfzUzeIxsQQM+hO496vHUOkxefIsgwScpp9Kr15ZlQ7MV24DD5qCDRXZSWJ9M4xRVyJCCTt6U/EbCPbBDfMOwI9KTaBDE5+ZsjkbigZasAhm29TRGDYG+39adSKGAUKNQ4yKDyCANSYOe1AwnVXOGOM0305OjJGBnNSMcRLlmGAONqMtoTlgQWbue9BFhpUOkozjsQM70rC1zbtBKCyyRN5kWkgFakY4GB0nUuoDOk5pF+nT6THGw51AjAZPoaDb/BnUf4noEAJhW7UaZVRSoyD/l+9WaNY4ozKoy7AFvfFZj+FNs1m0y3JcyyKCkjE5OOV+2361oUizyMRKAE8zKBW/k7E+lBIQyqX8t1wSOPWnMa842HaqtY9QuZ/Fl7aM2ILeGPSuxyTvq4yPTntVlyNiexoFD8KkZyQKTbDqNNGAGpg3fj3oVQFMY44oEx+W/OxpdWyQc/pTOd2QHABAOMV0MramXHAoH+R9qrHjXwdB4nhjdZ2truBtUbjdTtwwqwxtqAG+KWXNB556/4N630WR2uLMyQnJEsCl1/6feoJSTnfjkV6kIB5FVzrngnoPWdT3FksU5/96D4G/bY/egwNWG+dj2xTmHLDBxjsCaunXvwt6hZapejTrdxLv5T/AAyfbsf2qkyRT2k7QXULxSoTqR1wRQONLAnb966k4nZh7nfOa6g1S+t3AILHU+QMe3/Sq71u3leM6oRkHCYXervpDux2IXbimF7arMAQdkOdxQZxdWUtvEPNQnYEErknP9KaSxlFLBB8W2CKvPVOkLIgEUjh2bOAee3FQ56bcssmoAlThd87/QUFTdB8RA+MepouWVBt9MGpuW2xNgodWe67US5ssKxBUkHcjgUEJFGzEZJ33981LJbmaOMYAJXAJ34run2P5ugqcnnuKsdl0kyq7n4XQD4McmgrQsmeb4lOWJB07celNp4jGwYMecL3zirynSQ0cgI0OE2349qjurdKk8iNjACoQgHTjBoGvT/FieHpraC+hR4Hw4ywBjJ2IUe+2av/AIbuLm8i/ieoeX8TN5YjOpQmdjn1Pp2rCfFjCOSCfy9LIpRmDaiGxtkHj+lXex6xdr+HHS7+G9mht7a5WK4mKgkxhsb+4zQbA/kpiVvnxpyOSBxQg+YYwCcA5PvVC6d1rob3tt06y6lLcxLKH89ZyGy2Tu3dRxj6CrlDfFZ5IfKnITH5jJsc+/egllAYDUN80rtSKHOD60qMEZoG9xGzkjPuMUEcC6hJvqxjbinBAJ4oVAxigIiYzgc0sNqADFDgfpQDQGhrqABxvUV1/wAO9O8QW/lX8ILD5JV2dPoale9cN6DJL78LuqQSH/D7u3niHAkyjf3FdWujmuoK4IgIxuRqpvJFkE4BPrjinIbXjbikpvhUBMhmoIu7gaRvjXKkbFaSmtHkh0gYIG31+tSsULscsQQDkUaOIHdgQM7b8UFXm6cWu0zpIRTnPf6UMfSYT+XOWY6dvap14CbgAD34pZrchyIwoyMcZoKnZdKhS5JViFG2kD5j96s9lZDAK4GNuKCW1zJGSCGDDipi2iBUY78g0DSa2CoRoGG5prcWay2zRspAPGDjP2qdaM5GM7elN7uEqNQPA3FB5s/Eq3S260YowcDueT9a0z8EIIOreBL7p96FltzcyRvEwyNLKpqgfitCY+uyFlI1bgmrj/s6XeqDrNjndXjmA9jlT/agmunfhpP0jqnm2XVlW0DakBg/NTbGM5we+9aJZwrFGqDJCjA1HJNL4DDGCKMi6aDgoHFHUgHf9q4b0BG4NAYn22oRvQf3owG1B2aH60GTwK76mgGu4rua4+xoBoK4eldQDXUAya6gr0Wphn052xR3Acvhfl2pt08k5j20g4p5GAVZjzmgIkapGVxv2oFGG3U4439fWnBTUBvjbNJuuEVvoP1oEVRi/IA/eliMAgD6mlY0XLbDOcUdE0lhnIz3oGbRGSYE7EDtT+IacDkVyxDIxtSiRhWJznFAoq7f60jcJmNhzTkAEUlKNyKDBfxl6c8d5Hd4OJBjPPFE/wBny6EXi2+tTn/eLMkf/wAsD/c1dfxas4ZugSzuoLxMAtZx+CDmL8QYgv8ANbTKf+XP9qD0oBpYZGRQ4BOaofUfE/U7/wAVnw/ZSrYxxyKHuFUPIy6dRAzsvpnBq62mvycSOXPZiN8UDjtXEbbGgVs7YoQaABxRxwMb0UbZFHXigCuyMZo1Big6urqGgCuocbZoKDgPSuoR711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44" name="AutoShape 12" descr="data:image/jpg;base64,/9j/4AAQSkZJRgABAQAAAQABAAD/2wBDAAkGBwgHBgkIBwgKCgkLDRYPDQwMDRsUFRAWIB0iIiAdHx8kKDQsJCYxJx8fLT0tMTU3Ojo6Iys/RD84QzQ5Ojf/2wBDAQoKCg0MDRoPDxo3JR8lNzc3Nzc3Nzc3Nzc3Nzc3Nzc3Nzc3Nzc3Nzc3Nzc3Nzc3Nzc3Nzc3Nzc3Nzc3Nzc3Nzf/wAARCAD9AMcDASIAAhEBAxEB/8QAHAAAAAcBAQAAAAAAAAAAAAAAAQIDBAUGBwAI/8QAPxAAAgEDAwIEBAQEAwYHAQAAAQIDAAQREiExBUEGE1FhIjJxgQcjkaEUQrHBFVLRCCRikuHxFjM0Q1Ry8IL/xAAUAQEAAAAAAAAAAAAAAAAAAAAA/8QAFBEBAAAAAAAAAAAAAAAAAAAAAP/aAAwDAQACEQMRAD8A1Utk7UQn4sbe9CcZNEJ3439aANRLkUBY/QiuG3c88Vx7ZG2aAByCcDND2BG5oCTnjHoaNpwPm2A5NAQ857UUsOCKMedx70RgS2xyPSgSbAJwd6TcomDIwUHjLYozugfTqGr/AC53qmeJmuLnrsdq8hS3hj80bbZ/vQWufAAJ4IyuDnNMpwwIGfvniqdY9Tsuj3twl1PPcx/CcayCjd8Lx6fpUV1jxZI1zK4knRR8kSqMEe5z/Sgusx8tGfJDc55purmVMAtt6YwcUr0K66d1bw0LiASNcQj8yOT4XbHvwaDpqia2EsUUiBslVbtQGlRHwCN8cZ+Wg8tVjyhIA2OP2pHy2WSSYt8G4Kg7Gixy4ILaiGPw6tsUDmJz8pbKgbjG3PNEkIZ9KktvyfQ/2ozltICSYc5B/wC1dFpAYLg9jgD+tAQwgQ4ZtLe37UVNLRhBH9PXPrSrE6FOCuDjJ4x7mjlUX4wAX5Jx3oGUZDNgHKkZ43oEHlS6Yjpj4cEYztRnHw6n/mOP+9J6sE4ICY4JoE0ixK5Awo30nfP+lCdWSyyH/h3/AGx3peAJgvIzbgA4HNcyZZFB+HJOcdqAp1fNwWO5JG4+tdQSnJ0M4JHtnFdQaGDnnHO1ATg+lcxHHeiMScA9qAxOQPXNDjY55FEG/wARB+9H14A9RzQF092xQFgNu5o3vnY0nKyxoXkICqMkntQc8gSNmkbCjcsxxVd6r4gjgh8y1K3Cox80RyKGVcc7874qkeNPF1x1S4ktunsyWMZ0kEY8xvU+1VyymMYd5BrJ20t/Kfagkur9dm6nfGaB5Ld1OCQ2Dt60aw6tPfyx2vU5jJHHnVNk6lH1G5qvytwyH4iST9a4NOUYkFdW5J2JoLneta3nS5Lk3QF3DIYlR12KfTff39ao195cEmEdpmIw4xgL7Z71afD9ob/pt1ZTXZhtmAcK7Yy++Dn681F2lgbLqrRzSLLArkM0Z1ccEE9qBXw1c3HlzQ2949nFIdRRSTkgbYPbO/txWs9AjEVgFhZ5JXwHMsgOrb0NVF/DdvB/FT2BhuLGZAsiI2HhJGcle2/23p/0Hw+XJtrppTDnUgyVxngg0Fhbpkl3PMktn5KIuQHZcE/Udvtmq8zpIJBAurYkEnYe37Vd+m2UtqkkQeW4iJ2EzFiv0NINYdOtJMSW7xM7EYVTpf8ATYUFTtjrRXIGo7EZpd03JUquedPrUxf9Ct1t/Ms4lBxqGTkfSq6XEgkAfAAG3rQKLIH4DEjke1CsyfKUbyzuCfWhaRBECoUMd2JON6Qhl8sunxY3oFCFUsELeXxz3pvqAP5a7BsnPanBlBIZmJGMYGKOpTXnEYyM4zvn3oGrawhw2V+9LJiQYcDbYkUabQz6Sw0sMknb7U3nuEhGh8as4BUUAkIj8kjgZ21YrqQknIIUAnHPf9K6g0ZiDkHNE70eRtJ3xSOo8jvQKgjgneuB4wdqT3PfeuBz9BQHOkDGO/es7/Evrk/mDo9u/lKVDyvwSOyitDyDzkCsT8XXf8X4svDu6RyBQqnGQKBnZIoEgLIZP5WZP2zmlGtvOLBmiyvJQEEU4URyBWnOhCflUZIGOwqZ6T09r2UbgQPvGqDGw5Jz9qCu/wAA2VW1QlzwWxuKUktLiJA8lm5BHxHHzb/tV7tugAmczwiJkwIgp+Y4+Y1L2llFEEj0htPAPrQUbw54Xuus3hnktZrO0XZEdtyP0q+2fgPpyr8QOTvgHAqYtnGQGGw9qk4pVHJxQRNt4Us7aVnjX5hjB4+n0qWt+nxRBQqKoUYVVGAKXEuojG9LjNAEcYQbUcorDDAEehFcM4oaCK6h09o4SbVVZACTEQMHPvVN6t0yeC5SZIh5cgAcA/Ke+f8AWtIFMrmBVlBKqYn2II4NBlsg2YF1JGxxwKSiAJJYYz2qb61bW1r1GS18oqxzx78GoklY5iSuQoIIzz2oBidQxT4QWwFz+/8AahlYA6F1Yzg780m4VlWQEAnYAHcfaivjT8ZUHjJ5zxig53w42Lk++1BpYsTISMcALzXFJQCNAKK3w7YJHsaJK5TGECgHO3IoCPpUkkgHHB5rqaTMqhneUA53zXUGovud/WijmjE5H3onB4+9AbbFdnfcfpQAg8UBb0OKBh4j6iOl9Gur0sA0aHRnf4uBWFRma5vHlfLsxJLH1O9bR40iM/hi/QKW/Lzgb8b1ito2ptPyqBnNBM2TJC2u4YSSDiNd1A9c1ePCdwhclxGs+dCgHnO/HbFZ5HcR2kRXX5shIIxwPrUz4aupY+oG6kcaVyFXPJO2P3oNRQIHdvO1vnfuBSMkgRhIWOewztSNskkcBBIAxkgfvSEmHjK8vj4WxxQSscpU6hx3JNObe7ZhgfEO5qFtJgy+RJnj71JWqMp5OOwoJ+1YMFzz7VIrxUNaAiTYggnnvUvEdS+9AcbGjAe1AMihXFB2KKwBBU75o9ARQQHiHpkd08cmVSbGA7LkYG9UC8iie9nMeyBzgn1rTuuQrN02UMSoCkkg42rK3jADPqYA/Lk5xQCwGAuBnuRyK7CghRgnknHNM1LiQFHwMZz6706dsqGCgAbj396A6SHSy6iMsfhxn/tSYXXIVYfDtue3tQ25aMalUZG4Zjk0LBgBLkHI5HH/AHoI26Ua8nJA5wO1dTm4lEkeQBqBwTXUGiajkEDIBoCc0fRvtgYHagkTBwCD70CbKTw2KEg553HIrjsMadvpQYDEEcj370BbgCW3kRtgVI4zztWAXsLWl7LF8WpXIUcZArfbmI3EDR6ijb4ZW3rDvE0RteuTw5LOjYy3f3oI5S0uOSO4HarZ4SgImE7x5jQjcjJJ9MVC21uJfgOEfn4eatFgRYWqvhdLZwwO6nFBZri9SAxtlwTsWI2A9qLDciR9aljj4dPH7d6r6TMYxI4k0sMIrnOnfuaWjvNQDqGL5ySdzmglpn1TDyjISfhIPY/Spropm1GN1bAHJ4+1QtvcwxRRz3ekPnYtzmpi08SWSaVeMrt6Zz+lBaYYmVdSkZO9O7eTEgDbEjaqXH+IHSIblopPMRVHLLx9uanbDxN0m/h863uEcAZOCNqCx53ogYZ+hpvHdxSPEquCXTUPpSF3fw2IuJrhgkce5Y/SgkhQ+tQknibptvGj3VwsSv8AKzcGnvT+p23UYPOs5NcZYjVggHHpmga+J5xB0iZn+RhpbHOD6e9ZlKfy2KkHGy6h/Sr/AOO5CnRfhOGaQAGszuHdlxhgdyRjg0CjNoKlCCB/+NC85I0EkR7bDAxTR5s4yCrbZB70qSG+VtIJoHRZAhfIZF9+KBpFVVWMgk7nbbPpTcrhVVSTnIbfP02pNm0grqBJHAPFA4aFxu/PoOcV1Jpclm/MAZsDIrqDTSRqO9ATyNqTffGnY0AJ7/egK4zz60mCAxIz9c80u2Bvuc0noXbAxQJyyiKMyMfhAzk1n/Wen9C6xcTXa3em7LEn80dvapr8Sb6Sx8PFYm+KZtHuBVH8O9Nj/wANuLiYFpQBpJ5JoD2PTrq1vZyJFlA+FGK5BPpVpXopWx1GTSHQFlA1DV7CoXp9xJFYypeApo2j1LjP371OQ9YV+lJFExE4GkZGfvQNr7EK/wAOcNoI+MrgEY7Cm0U0IIMjb7bcfqKG4lCtpZS0hXDZ2FQ97ePAoYoQ2MEMuQaBbq9891cLpJEaD4QO1SfhS7tF6nELqXcnCISST9MVVX6l5+YIrRopW4dXyp+oP9qk+n9OtrHovUeof4nFPfSaIPLEbKYFc4J+p3GaDRL1vB3XpJI5f4eS5iyrGKUKx9s53qieIOj+GWuEj6P1u46PesxHlXSHy9Xo5G6fXcVKfh94Ve26pLcnqVi/SriILPbAB/NHIUgj4cetU38TPD7dH6rlL1LqKR2aJQDmNM7KT3xQXb8P73rkfi24s+ttqmgiEJGsEYG4II2IOc5960Lx7DbzeGrpbo4RwBnVpwcjG9ZJ4I61b2MXTuoXtzLLdJF/D+VEmo6FJwXJ4wDgYz9q1vrsEHibwxJHHE8qSJrVM6SSNx+9B5/tLhrSVbrqk0z9M8xlhjSb45COy5HHqeK3Xw74msW6TZyu0cVvIqqCZVYxk8ByDsT68Vk3XfBvn9VHT1u0iZII1hWQEncZJBG3OauPSfw2ZvDgtb7qhmvI10QzRJpEUYz+XvjUNznNBavGlza3FkbVHDXUJWfyicEpnBYGs/mHnSas884Gwqc8SSHpviPokNwzNALVhOiDBKgEEj/Sou/htVvC9l5rQAfl+YoDH1zigaiJZQSGyeMdqAxqM5xpG+QaMzSgMoHwE4zjA9t66N28pgwxtjjOaAoCKHwNRyAAew9TSJPlgo6qBzk0dJl1qGUPgb6hzXSXCiQYBjDZGF/y0AMCVCpl++cZrqSMh04BbBO2DXUGpMmnck5P70kdnO2x7U+mj7cHG+aZPqDEbZ5oFYzkHbAPAocKD703RipI3z60tG2Vzj2oK3+IHTGv+gP5aamibUMciqHcXklr4cikC6dT7gd8CtkeCO6tpIJgCki4YVlXWuneUbvotwwj0uXtmPBUncUFOsepdQ6l1JPOleYMfLCsdgKtcKqIDgkHsR61FR9CvPDbI3UIh5UjAxXEZyM+hFP5ZcRnQpBJz7HegLI7ySHWx1AHIIxS6W8cyiNn52J7CmMs5YZ+HJOc44oyzFPlY+xoJdvCUs8AuOmSqzqpxGw3b6UwtHntpWterWUhtpU0SNowy77EH1Bp907r8ts6LjUo7A8Vb7ER9btUMsZU/MA54NBU7ZrjpwePpt5b3MTAlQJPLkx/xK39jVX8VNc9Rngu7lkMRQhAjA8Vqz9CsjA6vEPiYFjjGcdvpWS+L7qNupm16djRHnOOFHpQR1u726jy2w3sa3P8L+rm76YttI5LQ7b+nNYSQ6RhSCAT960H8KLl4OqvCZWbUurT649f1oNK654atb28hndHDxk+XJHyud8H1FS0FtcQxqgZGAA+Len6HKChwBQV3xV09G6NdXWgNdiMKsmNwuc4BrMS7OSMg77DHFa74my3Qr1VBJMTYxWP/wAUoGPh0Hk45oFJXTWdOCq5zt+9FlZiNOdh2B/tRJH1OdI0/wB6KJNI1cgbHJoADEd85OBn1pNR5j5Z9JzyaMcNqJ7n9PpSOkc52B//AAoDJnUQNRA9K6hikQMdedJz8KbV1Bs0q4G+9MJEbURjf1qQkI9+KbMdJ4yKBBE2wd6WWIbUkzhRgjbuaUEmwAB9CRQLLheCc1UPHPTBdNb3axj4WAL8YOe/satukncHtxXSxiWExSKGVh8rcGgp3UrdL3o/kyYAC5w3bFUubETGI4H6b1b/ABR1JbGzazSJ5LyYGOOJEyf6VRLm5k0f7zGElTZ0bYg8b0DedQZNjjJz7GjOSU0oAABk4PekDOsmyKDj1oolKlicHIxt2oF4JijHB3PPvVt8OdcIZLeZmAAAUsKpPnKowSdQpSLqHlygqwDHYYHNBp/jLrK9J6FLMCDIU0ooO+o8bd+9YNFdOl49zcEkvnJ960y86B1rxJawvfkogX/dbfGGf1Y+gA70HSfw1a+lRZW0ogHngsAY85IyO542oM3l6o7ygohfHpsKnPDHWp7TrFvdQ4TQwzrXn/Wr7B+C0JlHmXjqjMCwCDOM743q9dD8EdF6I48ixiZjnBlGs/qeDQSfReoS31gjKh1OuVHH0z6Ufwz1tOtWBdk8q4iYxzxHlHBwQakrdFjGlFCj0AxTD/B0turv1KzHlmf/ANRGOHI4b6+vrQF8TOU6Jfsp3EDY/SsUWVWbj1AOmto8UOq9A6izf/Hf+lYlFICDuAx9NqB8WDn5ixUAe9N5JtDYzgkjAoHyBqRwRjsKazsQ51kc543oHgfUdWdz29a5SGwWJGrcU31rtg5XtmnEAQnHBA4IoAYBT5mDxyBvXUpOVIwzjy1+UA8CuoNrcAA80ylx/KftT9xsabMuomgi5y2cjGO4NEjmZCODjmnk0AwdjUdNGVOcZA7ZoJOK4AGFIO9L+eoAYHaoWJ+VK0orkHIH2oJGaQStqKrqG4JFYb4n/J6zexsNxM333z/etkaYKpL7KBkk/vWN+L76z6j1e6uenszRFgGYjbUNjj2oI2N2Y+YBilWRSFkchcnGAO/vTRGIXAUc8CrX4Xa2v7pYLm2heCManklGD/zbYoKzdxPEBLCySRMSo0HJBHIx+/vVu/DvwhN1C+TqvVIHitITmJHJUyMO5B7CrP0+z8MdOvFke5gklYAspjVgwHynByR9atb3Fvc2wRmePWBgFt9OewHAoDW7pLdTyqSVwEUqKlIbWCKPyzGMEhmzuS3rVb6z1OKwMaWodpEZUAT5Y8ncsfXFBe+MenWt4LOK6Mkq7NoQsc/Xigt6byMx2GcUyuLu2W7id541cv5SrqG+e31quxddvuqLdQ21hcrCpKi4j2IUruRnlt/ttVdufw4gv3kvLS+6hHcllcecx7DvjfPvQamHGqlQQed6rNtcv0zp8SXnnF0UDL7tnYZ96mI7xJFV0YNt29KCM8dQSy+F+oLbLqcx8AZyO/7VhcchRlC8LzkV6LEn8RA6AlSykAjmvP8A1qFYOqzo0sjMrtr8wYI+p70CRk17tkHG2+RRGYs+434yTREKsM5HrgmuOgZGrNAqupccfQU8Hx/XAzpbBphqXywoYoQc7HentuwIGG+LgknegcL8Y1DHptXUMIBBJOD3OK6g2xxjNJoAG+IfpR85PfiuBHagTlRWFRN2oRj271LSkjn96i79gx+9A0VlJYls74FGGSQF2z6dqblSrHbAzk0oJABgA+lBC+Mr023RLhUYiWVSikbadqx6yHl2KAEb5J296v3ji8W5v/4XUyiIb4P8xHNURIRBEY3fdWIwB2O4NBxcbmN8MdyBtinNveNFFcI2CJY9IUk4aoiRvLYjtQ+YfLBONtxg8UEtBcXSvnzWGtCZG1kZUdj7cbVb/Adpd+JLxEkecWKsPPLsQHAOQo9f2qn9CtVuHWO6mKxSnUd8lFHJA+1bJ4IuX/8ADUUltbMAkpihU416c7k0C3ivw2/UriO2ghC2iKXmdpNIJ/lX7nmoronRLDos64uIZZvlmkVtR1tt5YA4A3x3NaPJGjAggHIyfrVWvelRPFJbx2aKXuY5mKHBO+xJ9c0Ex4chtIrBILeJUUfMoHPrmpnQoIwNhTW3gitPLjjUKAuwHf3p2D8RzwRQIX1lb31s8FzEskTjBU96Y9O6Fa2EQW1RlAPDsW/rUv2oAM70EFbzzf47dKxkSCCIaVKDQSe4bnPtWP8AjHRF1SRLVrc2zsWURShy2Tk6jznPrVu/E3xJfdA6zZSdPkjMTHM8Z31kfyn2INZ31mWO8f8AxGGORP4iQ5UsCFPONv696BES5B0Jlc4BousA44JO4NNlcrnQucc0ssiE5IIGeDzQOdeWwACc4BIp3bOAVxjOeDTNH2AG4HelopEBHw4K0Fo6ZaKxdpF/+ulsBa6m1h1Pyo8LlcbEjvXUGv8AuaKGw3tXOfQ0kGGoAmgPcthM1C3blpfhwfpS3Wes2HTYib65jiGMhWO5+grPesePAzlekwkpj/zJB39hQW+9vILGAy3cqxqBjLGqjf8AjyzWUxWUbSueJCdKiqZ1bqVzfsXu5jI3I1cD6DtUKr5nU8YOSPSgsl1cyXVxNNIMlm1EhvX0pjcqGBZQDgY+ue1OCyhewz3PJpKR1Offb6UEFdxFV1sSyMSAx5yOx9DTdJAQVAww3U1NzOFVoyitG2zoTs3p9D71Fr0ySeQ/wqvMBvoAGsD6dx70F38A9Lg6z1BITHM6Rph2TbI5xq7Ctt6fYw2FotvbxqiqBhFPAqifg302Ox6Ld6o2EzyjzNYxsBt/etEQkyhRwFzzyaA66pCsibdjRGjBlDHALAbe49KdIoWMDjHpTcqHkyc5UkqfrQOJFyA/cUqBkA0iraANRyTSykfTtQGz2oAccUBbLfSuByM0GO/jbbxQ9TsLtQC8kbLIM84+Xbtyd6zmCVwjRqx8tsEg9yPSts/Erw61/wBKluAsspR9bBACUGMZHt6isUkjCSYBwFOMEb0BwSrZUY9SKViGRtj19aboSBkbf0pxCBk8YbkcUDiJRwcZPqe1KoQGGTgjn3pvG2CAcHPBpYjOwAznn/pQPA6gADbbfO9dSEWpANXpXUGq9e8ddE6UXjS4F1cKD+XCQcH3PFZ31jx/1jqQkW2ZbKE8CL5/+b/SqkIiGP8AlJ70YAgMoU6gdh7UB5maeTzJJZHIPxM5JP61wXSG06s+1dghdDqVP1o6yachRkevOKBrudhlgONWxprIp1MQp4yduBnGakSHC5BOefl5ppIhL9xqIyKBa1uGzokIyBtTwsBFuNx8pG5IqKuPy5FKjGDuTSv8VrQK4042yKA0gA1gKDvuM81ZfBvSLO/N3M8k0RCokbBQwRmbGknPt9hVVmfuuMds1P8Ag9orXrFs8ksRikUt5ZZgzNvjYc7gc0G19JiS1jgtEKogjIYRjALck1MqCGLMy6RuKrNgz9QtbG5tpGKyNmUAYUr6DPHFWIsrRtHqDEHGAfWgdSlvNCgZVt2bPFA4Kk6RvkaaGL4YMls45pMBmkUg7EZz3zQckeDu2cneneyqDmkVGEGRycULHJwTjHNApuSD+tHApFDnO9KA77cUAsFcFGXKsN8152/EDp69K8U3KRxrFE58xEXgL6j9DXoncMd9qx78XunpP1W3mSURv5LoA+yll+LAPqQcigzpBsQD7ilYgM8Yz60irhl3YAilh8Q5+hoDnGSACT7Gl49TcA7e9Jp8pb1pWEFgAeN6BxsFXOc54J2NdRCdShQOO9dQdPZqJtKDIUfzUzeIxsQQM+hO496vHUOkxefIsgwScpp9Kr15ZlQ7MV24DD5qCDRXZSWJ9M4xRVyJCCTt6U/EbCPbBDfMOwI9KTaBDE5+ZsjkbigZasAhm29TRGDYG+39adSKGAUKNQ4yKDyCANSYOe1AwnVXOGOM0305OjJGBnNSMcRLlmGAONqMtoTlgQWbue9BFhpUOkozjsQM70rC1zbtBKCyyRN5kWkgFakY4GB0nUuoDOk5pF+nT6THGw51AjAZPoaDb/BnUf4noEAJhW7UaZVRSoyD/l+9WaNY4ozKoy7AFvfFZj+FNs1m0y3JcyyKCkjE5OOV+2361oUizyMRKAE8zKBW/k7E+lBIQyqX8t1wSOPWnMa842HaqtY9QuZ/Fl7aM2ILeGPSuxyTvq4yPTntVlyNiexoFD8KkZyQKTbDqNNGAGpg3fj3oVQFMY44oEx+W/OxpdWyQc/pTOd2QHABAOMV0MramXHAoH+R9qrHjXwdB4nhjdZ2truBtUbjdTtwwqwxtqAG+KWXNB556/4N630WR2uLMyQnJEsCl1/6feoJSTnfjkV6kIB5FVzrngnoPWdT3FksU5/96D4G/bY/egwNWG+dj2xTmHLDBxjsCaunXvwt6hZapejTrdxLv5T/AAyfbsf2qkyRT2k7QXULxSoTqR1wRQONLAnb966k4nZh7nfOa6g1S+t3AILHU+QMe3/Sq71u3leM6oRkHCYXervpDux2IXbimF7arMAQdkOdxQZxdWUtvEPNQnYEErknP9KaSxlFLBB8W2CKvPVOkLIgEUjh2bOAee3FQ56bcssmoAlThd87/QUFTdB8RA+MepouWVBt9MGpuW2xNgodWe67US5ssKxBUkHcjgUEJFGzEZJ33981LJbmaOMYAJXAJ34run2P5ugqcnnuKsdl0kyq7n4XQD4McmgrQsmeb4lOWJB07celNp4jGwYMecL3zirynSQ0cgI0OE2349qjurdKk8iNjACoQgHTjBoGvT/FieHpraC+hR4Hw4ywBjJ2IUe+2av/AIbuLm8i/ieoeX8TN5YjOpQmdjn1Pp2rCfFjCOSCfy9LIpRmDaiGxtkHj+lXex6xdr+HHS7+G9mht7a5WK4mKgkxhsb+4zQbA/kpiVvnxpyOSBxQg+YYwCcA5PvVC6d1rob3tt06y6lLcxLKH89ZyGy2Tu3dRxj6CrlDfFZ5IfKnITH5jJsc+/egllAYDUN80rtSKHOD60qMEZoG9xGzkjPuMUEcC6hJvqxjbinBAJ4oVAxigIiYzgc0sNqADFDgfpQDQGhrqABxvUV1/wAO9O8QW/lX8ILD5JV2dPoale9cN6DJL78LuqQSH/D7u3niHAkyjf3FdWujmuoK4IgIxuRqpvJFkE4BPrjinIbXjbikpvhUBMhmoIu7gaRvjXKkbFaSmtHkh0gYIG31+tSsULscsQQDkUaOIHdgQM7b8UFXm6cWu0zpIRTnPf6UMfSYT+XOWY6dvap14CbgAD34pZrchyIwoyMcZoKnZdKhS5JViFG2kD5j96s9lZDAK4GNuKCW1zJGSCGDDipi2iBUY78g0DSa2CoRoGG5prcWay2zRspAPGDjP2qdaM5GM7elN7uEqNQPA3FB5s/Eq3S260YowcDueT9a0z8EIIOreBL7p96FltzcyRvEwyNLKpqgfitCY+uyFlI1bgmrj/s6XeqDrNjndXjmA9jlT/agmunfhpP0jqnm2XVlW0DakBg/NTbGM5we+9aJZwrFGqDJCjA1HJNL4DDGCKMi6aDgoHFHUgHf9q4b0BG4NAYn22oRvQf3owG1B2aH60GTwK76mgGu4rua4+xoBoK4eldQDXUAya6gr0Wphn052xR3Acvhfl2pt08k5j20g4p5GAVZjzmgIkapGVxv2oFGG3U4439fWnBTUBvjbNJuuEVvoP1oEVRi/IA/eliMAgD6mlY0XLbDOcUdE0lhnIz3oGbRGSYE7EDtT+IacDkVyxDIxtSiRhWJznFAoq7f60jcJmNhzTkAEUlKNyKDBfxl6c8d5Hd4OJBjPPFE/wBny6EXi2+tTn/eLMkf/wAsD/c1dfxas4ZugSzuoLxMAtZx+CDmL8QYgv8ANbTKf+XP9qD0oBpYZGRQ4BOaofUfE/U7/wAVnw/ZSrYxxyKHuFUPIy6dRAzsvpnBq62mvycSOXPZiN8UDjtXEbbGgVs7YoQaABxRxwMb0UbZFHXigCuyMZo1Big6urqGgCuocbZoKDgPSuoR711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46" name="AutoShape 14" descr="data:image/jpg;base64,/9j/4AAQSkZJRgABAQAAAQABAAD/2wBDAAkGBwgHBgkIBwgKCgkLDRYPDQwMDRsUFRAWIB0iIiAdHx8kKDQsJCYxJx8fLT0tMTU3Ojo6Iys/RD84QzQ5Ojf/2wBDAQoKCg0MDRoPDxo3JR8lNzc3Nzc3Nzc3Nzc3Nzc3Nzc3Nzc3Nzc3Nzc3Nzc3Nzc3Nzc3Nzc3Nzc3Nzc3Nzc3Nzf/wAARCAD9AMcDASIAAhEBAxEB/8QAHAAAAAcBAQAAAAAAAAAAAAAAAQIDBAUGBwAI/8QAPxAAAgEDAwIEBAQEAwYHAQAAAQIDAAQREiExBUEGE1FhIjJxgQcjkaEUQrHBFVLRCCRikuHxFjM0Q1Ry8IL/xAAUAQEAAAAAAAAAAAAAAAAAAAAA/8QAFBEBAAAAAAAAAAAAAAAAAAAAAP/aAAwDAQACEQMRAD8A1Utk7UQn4sbe9CcZNEJ3439aANRLkUBY/QiuG3c88Vx7ZG2aAByCcDND2BG5oCTnjHoaNpwPm2A5NAQ857UUsOCKMedx70RgS2xyPSgSbAJwd6TcomDIwUHjLYozugfTqGr/AC53qmeJmuLnrsdq8hS3hj80bbZ/vQWufAAJ4IyuDnNMpwwIGfvniqdY9Tsuj3twl1PPcx/CcayCjd8Lx6fpUV1jxZI1zK4knRR8kSqMEe5z/Sgusx8tGfJDc55purmVMAtt6YwcUr0K66d1bw0LiASNcQj8yOT4XbHvwaDpqia2EsUUiBslVbtQGlRHwCN8cZ+Wg8tVjyhIA2OP2pHy2WSSYt8G4Kg7Gixy4ILaiGPw6tsUDmJz8pbKgbjG3PNEkIZ9KktvyfQ/2ozltICSYc5B/wC1dFpAYLg9jgD+tAQwgQ4ZtLe37UVNLRhBH9PXPrSrE6FOCuDjJ4x7mjlUX4wAX5Jx3oGUZDNgHKkZ43oEHlS6Yjpj4cEYztRnHw6n/mOP+9J6sE4ICY4JoE0ixK5Awo30nfP+lCdWSyyH/h3/AGx3peAJgvIzbgA4HNcyZZFB+HJOcdqAp1fNwWO5JG4+tdQSnJ0M4JHtnFdQaGDnnHO1ATg+lcxHHeiMScA9qAxOQPXNDjY55FEG/wARB+9H14A9RzQF092xQFgNu5o3vnY0nKyxoXkICqMkntQc8gSNmkbCjcsxxVd6r4gjgh8y1K3Cox80RyKGVcc7874qkeNPF1x1S4ktunsyWMZ0kEY8xvU+1VyymMYd5BrJ20t/Kfagkur9dm6nfGaB5Ld1OCQ2Dt60aw6tPfyx2vU5jJHHnVNk6lH1G5qvytwyH4iST9a4NOUYkFdW5J2JoLneta3nS5Lk3QF3DIYlR12KfTff39ao195cEmEdpmIw4xgL7Z71afD9ob/pt1ZTXZhtmAcK7Yy++Dn681F2lgbLqrRzSLLArkM0Z1ccEE9qBXw1c3HlzQ2949nFIdRRSTkgbYPbO/txWs9AjEVgFhZ5JXwHMsgOrb0NVF/DdvB/FT2BhuLGZAsiI2HhJGcle2/23p/0Hw+XJtrppTDnUgyVxngg0Fhbpkl3PMktn5KIuQHZcE/Udvtmq8zpIJBAurYkEnYe37Vd+m2UtqkkQeW4iJ2EzFiv0NINYdOtJMSW7xM7EYVTpf8ATYUFTtjrRXIGo7EZpd03JUquedPrUxf9Ct1t/Ms4lBxqGTkfSq6XEgkAfAAG3rQKLIH4DEjke1CsyfKUbyzuCfWhaRBECoUMd2JON6Qhl8sunxY3oFCFUsELeXxz3pvqAP5a7BsnPanBlBIZmJGMYGKOpTXnEYyM4zvn3oGrawhw2V+9LJiQYcDbYkUabQz6Sw0sMknb7U3nuEhGh8as4BUUAkIj8kjgZ21YrqQknIIUAnHPf9K6g0ZiDkHNE70eRtJ3xSOo8jvQKgjgneuB4wdqT3PfeuBz9BQHOkDGO/es7/Evrk/mDo9u/lKVDyvwSOyitDyDzkCsT8XXf8X4svDu6RyBQqnGQKBnZIoEgLIZP5WZP2zmlGtvOLBmiyvJQEEU4URyBWnOhCflUZIGOwqZ6T09r2UbgQPvGqDGw5Jz9qCu/wAA2VW1QlzwWxuKUktLiJA8lm5BHxHHzb/tV7tugAmczwiJkwIgp+Y4+Y1L2llFEEj0htPAPrQUbw54Xuus3hnktZrO0XZEdtyP0q+2fgPpyr8QOTvgHAqYtnGQGGw9qk4pVHJxQRNt4Us7aVnjX5hjB4+n0qWt+nxRBQqKoUYVVGAKXEuojG9LjNAEcYQbUcorDDAEehFcM4oaCK6h09o4SbVVZACTEQMHPvVN6t0yeC5SZIh5cgAcA/Ke+f8AWtIFMrmBVlBKqYn2II4NBlsg2YF1JGxxwKSiAJJYYz2qb61bW1r1GS18oqxzx78GoklY5iSuQoIIzz2oBidQxT4QWwFz+/8AahlYA6F1Yzg780m4VlWQEAnYAHcfaivjT8ZUHjJ5zxig53w42Lk++1BpYsTISMcALzXFJQCNAKK3w7YJHsaJK5TGECgHO3IoCPpUkkgHHB5rqaTMqhneUA53zXUGovud/WijmjE5H3onB4+9AbbFdnfcfpQAg8UBb0OKBh4j6iOl9Gur0sA0aHRnf4uBWFRma5vHlfLsxJLH1O9bR40iM/hi/QKW/Lzgb8b1ito2ptPyqBnNBM2TJC2u4YSSDiNd1A9c1ePCdwhclxGs+dCgHnO/HbFZ5HcR2kRXX5shIIxwPrUz4aupY+oG6kcaVyFXPJO2P3oNRQIHdvO1vnfuBSMkgRhIWOewztSNskkcBBIAxkgfvSEmHjK8vj4WxxQSscpU6hx3JNObe7ZhgfEO5qFtJgy+RJnj71JWqMp5OOwoJ+1YMFzz7VIrxUNaAiTYggnnvUvEdS+9AcbGjAe1AMihXFB2KKwBBU75o9ARQQHiHpkd08cmVSbGA7LkYG9UC8iie9nMeyBzgn1rTuuQrN02UMSoCkkg42rK3jADPqYA/Lk5xQCwGAuBnuRyK7CghRgnknHNM1LiQFHwMZz6706dsqGCgAbj396A6SHSy6iMsfhxn/tSYXXIVYfDtue3tQ25aMalUZG4Zjk0LBgBLkHI5HH/AHoI26Ua8nJA5wO1dTm4lEkeQBqBwTXUGiajkEDIBoCc0fRvtgYHagkTBwCD70CbKTw2KEg553HIrjsMadvpQYDEEcj370BbgCW3kRtgVI4zztWAXsLWl7LF8WpXIUcZArfbmI3EDR6ijb4ZW3rDvE0RteuTw5LOjYy3f3oI5S0uOSO4HarZ4SgImE7x5jQjcjJJ9MVC21uJfgOEfn4eatFgRYWqvhdLZwwO6nFBZri9SAxtlwTsWI2A9qLDciR9aljj4dPH7d6r6TMYxI4k0sMIrnOnfuaWjvNQDqGL5ySdzmglpn1TDyjISfhIPY/Spropm1GN1bAHJ4+1QtvcwxRRz3ekPnYtzmpi08SWSaVeMrt6Zz+lBaYYmVdSkZO9O7eTEgDbEjaqXH+IHSIblopPMRVHLLx9uanbDxN0m/h863uEcAZOCNqCx53ogYZ+hpvHdxSPEquCXTUPpSF3fw2IuJrhgkce5Y/SgkhQ+tQknibptvGj3VwsSv8AKzcGnvT+p23UYPOs5NcZYjVggHHpmga+J5xB0iZn+RhpbHOD6e9ZlKfy2KkHGy6h/Sr/AOO5CnRfhOGaQAGszuHdlxhgdyRjg0CjNoKlCCB/+NC85I0EkR7bDAxTR5s4yCrbZB70qSG+VtIJoHRZAhfIZF9+KBpFVVWMgk7nbbPpTcrhVVSTnIbfP02pNm0grqBJHAPFA4aFxu/PoOcV1Jpclm/MAZsDIrqDTSRqO9ATyNqTffGnY0AJ7/egK4zz60mCAxIz9c80u2Bvuc0noXbAxQJyyiKMyMfhAzk1n/Wen9C6xcTXa3em7LEn80dvapr8Sb6Sx8PFYm+KZtHuBVH8O9Nj/wANuLiYFpQBpJ5JoD2PTrq1vZyJFlA+FGK5BPpVpXopWx1GTSHQFlA1DV7CoXp9xJFYypeApo2j1LjP371OQ9YV+lJFExE4GkZGfvQNr7EK/wAOcNoI+MrgEY7Cm0U0IIMjb7bcfqKG4lCtpZS0hXDZ2FQ97ePAoYoQ2MEMuQaBbq9891cLpJEaD4QO1SfhS7tF6nELqXcnCISST9MVVX6l5+YIrRopW4dXyp+oP9qk+n9OtrHovUeof4nFPfSaIPLEbKYFc4J+p3GaDRL1vB3XpJI5f4eS5iyrGKUKx9s53qieIOj+GWuEj6P1u46PesxHlXSHy9Xo5G6fXcVKfh94Ve26pLcnqVi/SriILPbAB/NHIUgj4cetU38TPD7dH6rlL1LqKR2aJQDmNM7KT3xQXb8P73rkfi24s+ttqmgiEJGsEYG4II2IOc5960Lx7DbzeGrpbo4RwBnVpwcjG9ZJ4I61b2MXTuoXtzLLdJF/D+VEmo6FJwXJ4wDgYz9q1vrsEHibwxJHHE8qSJrVM6SSNx+9B5/tLhrSVbrqk0z9M8xlhjSb45COy5HHqeK3Xw74msW6TZyu0cVvIqqCZVYxk8ByDsT68Vk3XfBvn9VHT1u0iZII1hWQEncZJBG3OauPSfw2ZvDgtb7qhmvI10QzRJpEUYz+XvjUNznNBavGlza3FkbVHDXUJWfyicEpnBYGs/mHnSas884Gwqc8SSHpviPokNwzNALVhOiDBKgEEj/Sou/htVvC9l5rQAfl+YoDH1zigaiJZQSGyeMdqAxqM5xpG+QaMzSgMoHwE4zjA9t66N28pgwxtjjOaAoCKHwNRyAAew9TSJPlgo6qBzk0dJl1qGUPgb6hzXSXCiQYBjDZGF/y0AMCVCpl++cZrqSMh04BbBO2DXUGpMmnck5P70kdnO2x7U+mj7cHG+aZPqDEbZ5oFYzkHbAPAocKD703RipI3z60tG2Vzj2oK3+IHTGv+gP5aamibUMciqHcXklr4cikC6dT7gd8CtkeCO6tpIJgCki4YVlXWuneUbvotwwj0uXtmPBUncUFOsepdQ6l1JPOleYMfLCsdgKtcKqIDgkHsR61FR9CvPDbI3UIh5UjAxXEZyM+hFP5ZcRnQpBJz7HegLI7ySHWx1AHIIxS6W8cyiNn52J7CmMs5YZ+HJOc44oyzFPlY+xoJdvCUs8AuOmSqzqpxGw3b6UwtHntpWterWUhtpU0SNowy77EH1Bp907r8ts6LjUo7A8Vb7ER9btUMsZU/MA54NBU7ZrjpwePpt5b3MTAlQJPLkx/xK39jVX8VNc9Rngu7lkMRQhAjA8Vqz9CsjA6vEPiYFjjGcdvpWS+L7qNupm16djRHnOOFHpQR1u726jy2w3sa3P8L+rm76YttI5LQ7b+nNYSQ6RhSCAT960H8KLl4OqvCZWbUurT649f1oNK654atb28hndHDxk+XJHyud8H1FS0FtcQxqgZGAA+Len6HKChwBQV3xV09G6NdXWgNdiMKsmNwuc4BrMS7OSMg77DHFa74my3Qr1VBJMTYxWP/wAUoGPh0Hk45oFJXTWdOCq5zt+9FlZiNOdh2B/tRJH1OdI0/wB6KJNI1cgbHJoADEd85OBn1pNR5j5Z9JzyaMcNqJ7n9PpSOkc52B//AAoDJnUQNRA9K6hikQMdedJz8KbV1Bs0q4G+9MJEbURjf1qQkI9+KbMdJ4yKBBE2wd6WWIbUkzhRgjbuaUEmwAB9CRQLLheCc1UPHPTBdNb3axj4WAL8YOe/satukncHtxXSxiWExSKGVh8rcGgp3UrdL3o/kyYAC5w3bFUubETGI4H6b1b/ABR1JbGzazSJ5LyYGOOJEyf6VRLm5k0f7zGElTZ0bYg8b0DedQZNjjJz7GjOSU0oAABk4PekDOsmyKDj1oolKlicHIxt2oF4JijHB3PPvVt8OdcIZLeZmAAAUsKpPnKowSdQpSLqHlygqwDHYYHNBp/jLrK9J6FLMCDIU0ooO+o8bd+9YNFdOl49zcEkvnJ960y86B1rxJawvfkogX/dbfGGf1Y+gA70HSfw1a+lRZW0ogHngsAY85IyO542oM3l6o7ygohfHpsKnPDHWp7TrFvdQ4TQwzrXn/Wr7B+C0JlHmXjqjMCwCDOM743q9dD8EdF6I48ixiZjnBlGs/qeDQSfReoS31gjKh1OuVHH0z6Ufwz1tOtWBdk8q4iYxzxHlHBwQakrdFjGlFCj0AxTD/B0turv1KzHlmf/ANRGOHI4b6+vrQF8TOU6Jfsp3EDY/SsUWVWbj1AOmto8UOq9A6izf/Hf+lYlFICDuAx9NqB8WDn5ixUAe9N5JtDYzgkjAoHyBqRwRjsKazsQ51kc543oHgfUdWdz29a5SGwWJGrcU31rtg5XtmnEAQnHBA4IoAYBT5mDxyBvXUpOVIwzjy1+UA8CuoNrcAA80ylx/KftT9xsabMuomgi5y2cjGO4NEjmZCODjmnk0AwdjUdNGVOcZA7ZoJOK4AGFIO9L+eoAYHaoWJ+VK0orkHIH2oJGaQStqKrqG4JFYb4n/J6zexsNxM333z/etkaYKpL7KBkk/vWN+L76z6j1e6uenszRFgGYjbUNjj2oI2N2Y+YBilWRSFkchcnGAO/vTRGIXAUc8CrX4Xa2v7pYLm2heCManklGD/zbYoKzdxPEBLCySRMSo0HJBHIx+/vVu/DvwhN1C+TqvVIHitITmJHJUyMO5B7CrP0+z8MdOvFke5gklYAspjVgwHynByR9atb3Fvc2wRmePWBgFt9OewHAoDW7pLdTyqSVwEUqKlIbWCKPyzGMEhmzuS3rVb6z1OKwMaWodpEZUAT5Y8ncsfXFBe+MenWt4LOK6Mkq7NoQsc/Xigt6byMx2GcUyuLu2W7id541cv5SrqG+e31quxddvuqLdQ21hcrCpKi4j2IUruRnlt/ttVdufw4gv3kvLS+6hHcllcecx7DvjfPvQamHGqlQQed6rNtcv0zp8SXnnF0UDL7tnYZ96mI7xJFV0YNt29KCM8dQSy+F+oLbLqcx8AZyO/7VhcchRlC8LzkV6LEn8RA6AlSykAjmvP8A1qFYOqzo0sjMrtr8wYI+p70CRk17tkHG2+RRGYs+434yTREKsM5HrgmuOgZGrNAqupccfQU8Hx/XAzpbBphqXywoYoQc7HentuwIGG+LgknegcL8Y1DHptXUMIBBJOD3OK6g2xxjNJoAG+IfpR85PfiuBHagTlRWFRN2oRj271LSkjn96i79gx+9A0VlJYls74FGGSQF2z6dqblSrHbAzk0oJABgA+lBC+Mr023RLhUYiWVSikbadqx6yHl2KAEb5J296v3ji8W5v/4XUyiIb4P8xHNURIRBEY3fdWIwB2O4NBxcbmN8MdyBtinNveNFFcI2CJY9IUk4aoiRvLYjtQ+YfLBONtxg8UEtBcXSvnzWGtCZG1kZUdj7cbVb/Adpd+JLxEkecWKsPPLsQHAOQo9f2qn9CtVuHWO6mKxSnUd8lFHJA+1bJ4IuX/8ADUUltbMAkpihU416c7k0C3ivw2/UriO2ghC2iKXmdpNIJ/lX7nmoronRLDos64uIZZvlmkVtR1tt5YA4A3x3NaPJGjAggHIyfrVWvelRPFJbx2aKXuY5mKHBO+xJ9c0Ex4chtIrBILeJUUfMoHPrmpnQoIwNhTW3gitPLjjUKAuwHf3p2D8RzwRQIX1lb31s8FzEskTjBU96Y9O6Fa2EQW1RlAPDsW/rUv2oAM70EFbzzf47dKxkSCCIaVKDQSe4bnPtWP8AjHRF1SRLVrc2zsWURShy2Tk6jznPrVu/E3xJfdA6zZSdPkjMTHM8Z31kfyn2INZ31mWO8f8AxGGORP4iQ5UsCFPONv696BES5B0Jlc4BousA44JO4NNlcrnQucc0ssiE5IIGeDzQOdeWwACc4BIp3bOAVxjOeDTNH2AG4HelopEBHw4K0Fo6ZaKxdpF/+ulsBa6m1h1Pyo8LlcbEjvXUGv8AuaKGw3tXOfQ0kGGoAmgPcthM1C3blpfhwfpS3Wes2HTYib65jiGMhWO5+grPesePAzlekwkpj/zJB39hQW+9vILGAy3cqxqBjLGqjf8AjyzWUxWUbSueJCdKiqZ1bqVzfsXu5jI3I1cD6DtUKr5nU8YOSPSgsl1cyXVxNNIMlm1EhvX0pjcqGBZQDgY+ue1OCyhewz3PJpKR1Offb6UEFdxFV1sSyMSAx5yOx9DTdJAQVAww3U1NzOFVoyitG2zoTs3p9D71Fr0ySeQ/wqvMBvoAGsD6dx70F38A9Lg6z1BITHM6Rph2TbI5xq7Ctt6fYw2FotvbxqiqBhFPAqifg302Ox6Ld6o2EzyjzNYxsBt/etEQkyhRwFzzyaA66pCsibdjRGjBlDHALAbe49KdIoWMDjHpTcqHkyc5UkqfrQOJFyA/cUqBkA0iraANRyTSykfTtQGz2oAccUBbLfSuByM0GO/jbbxQ9TsLtQC8kbLIM84+Xbtyd6zmCVwjRqx8tsEg9yPSts/Erw61/wBKluAsspR9bBACUGMZHt6isUkjCSYBwFOMEb0BwSrZUY9SKViGRtj19aboSBkbf0pxCBk8YbkcUDiJRwcZPqe1KoQGGTgjn3pvG2CAcHPBpYjOwAznn/pQPA6gADbbfO9dSEWpANXpXUGq9e8ddE6UXjS4F1cKD+XCQcH3PFZ31jx/1jqQkW2ZbKE8CL5/+b/SqkIiGP8AlJ70YAgMoU6gdh7UB5maeTzJJZHIPxM5JP61wXSG06s+1dghdDqVP1o6yachRkevOKBrudhlgONWxprIp1MQp4yduBnGakSHC5BOefl5ppIhL9xqIyKBa1uGzokIyBtTwsBFuNx8pG5IqKuPy5FKjGDuTSv8VrQK4042yKA0gA1gKDvuM81ZfBvSLO/N3M8k0RCokbBQwRmbGknPt9hVVmfuuMds1P8Ag9orXrFs8ksRikUt5ZZgzNvjYc7gc0G19JiS1jgtEKogjIYRjALck1MqCGLMy6RuKrNgz9QtbG5tpGKyNmUAYUr6DPHFWIsrRtHqDEHGAfWgdSlvNCgZVt2bPFA4Kk6RvkaaGL4YMls45pMBmkUg7EZz3zQckeDu2cneneyqDmkVGEGRycULHJwTjHNApuSD+tHApFDnO9KA77cUAsFcFGXKsN8152/EDp69K8U3KRxrFE58xEXgL6j9DXoncMd9qx78XunpP1W3mSURv5LoA+yll+LAPqQcigzpBsQD7ilYgM8Yz60irhl3YAilh8Q5+hoDnGSACT7Gl49TcA7e9Jp8pb1pWEFgAeN6BxsFXOc54J2NdRCdShQOO9dQdPZqJtKDIUfzUzeIxsQQM+hO496vHUOkxefIsgwScpp9Kr15ZlQ7MV24DD5qCDRXZSWJ9M4xRVyJCCTt6U/EbCPbBDfMOwI9KTaBDE5+ZsjkbigZasAhm29TRGDYG+39adSKGAUKNQ4yKDyCANSYOe1AwnVXOGOM0305OjJGBnNSMcRLlmGAONqMtoTlgQWbue9BFhpUOkozjsQM70rC1zbtBKCyyRN5kWkgFakY4GB0nUuoDOk5pF+nT6THGw51AjAZPoaDb/BnUf4noEAJhW7UaZVRSoyD/l+9WaNY4ozKoy7AFvfFZj+FNs1m0y3JcyyKCkjE5OOV+2361oUizyMRKAE8zKBW/k7E+lBIQyqX8t1wSOPWnMa842HaqtY9QuZ/Fl7aM2ILeGPSuxyTvq4yPTntVlyNiexoFD8KkZyQKTbDqNNGAGpg3fj3oVQFMY44oEx+W/OxpdWyQc/pTOd2QHABAOMV0MramXHAoH+R9qrHjXwdB4nhjdZ2truBtUbjdTtwwqwxtqAG+KWXNB556/4N630WR2uLMyQnJEsCl1/6feoJSTnfjkV6kIB5FVzrngnoPWdT3FksU5/96D4G/bY/egwNWG+dj2xTmHLDBxjsCaunXvwt6hZapejTrdxLv5T/AAyfbsf2qkyRT2k7QXULxSoTqR1wRQONLAnb966k4nZh7nfOa6g1S+t3AILHU+QMe3/Sq71u3leM6oRkHCYXervpDux2IXbimF7arMAQdkOdxQZxdWUtvEPNQnYEErknP9KaSxlFLBB8W2CKvPVOkLIgEUjh2bOAee3FQ56bcssmoAlThd87/QUFTdB8RA+MepouWVBt9MGpuW2xNgodWe67US5ssKxBUkHcjgUEJFGzEZJ33981LJbmaOMYAJXAJ34run2P5ugqcnnuKsdl0kyq7n4XQD4McmgrQsmeb4lOWJB07celNp4jGwYMecL3zirynSQ0cgI0OE2349qjurdKk8iNjACoQgHTjBoGvT/FieHpraC+hR4Hw4ywBjJ2IUe+2av/AIbuLm8i/ieoeX8TN5YjOpQmdjn1Pp2rCfFjCOSCfy9LIpRmDaiGxtkHj+lXex6xdr+HHS7+G9mht7a5WK4mKgkxhsb+4zQbA/kpiVvnxpyOSBxQg+YYwCcA5PvVC6d1rob3tt06y6lLcxLKH89ZyGy2Tu3dRxj6CrlDfFZ5IfKnITH5jJsc+/egllAYDUN80rtSKHOD60qMEZoG9xGzkjPuMUEcC6hJvqxjbinBAJ4oVAxigIiYzgc0sNqADFDgfpQDQGhrqABxvUV1/wAO9O8QW/lX8ILD5JV2dPoale9cN6DJL78LuqQSH/D7u3niHAkyjf3FdWujmuoK4IgIxuRqpvJFkE4BPrjinIbXjbikpvhUBMhmoIu7gaRvjXKkbFaSmtHkh0gYIG31+tSsULscsQQDkUaOIHdgQM7b8UFXm6cWu0zpIRTnPf6UMfSYT+XOWY6dvap14CbgAD34pZrchyIwoyMcZoKnZdKhS5JViFG2kD5j96s9lZDAK4GNuKCW1zJGSCGDDipi2iBUY78g0DSa2CoRoGG5prcWay2zRspAPGDjP2qdaM5GM7elN7uEqNQPA3FB5s/Eq3S260YowcDueT9a0z8EIIOreBL7p96FltzcyRvEwyNLKpqgfitCY+uyFlI1bgmrj/s6XeqDrNjndXjmA9jlT/agmunfhpP0jqnm2XVlW0DakBg/NTbGM5we+9aJZwrFGqDJCjA1HJNL4DDGCKMi6aDgoHFHUgHf9q4b0BG4NAYn22oRvQf3owG1B2aH60GTwK76mgGu4rua4+xoBoK4eldQDXUAya6gr0Wphn052xR3Acvhfl2pt08k5j20g4p5GAVZjzmgIkapGVxv2oFGG3U4439fWnBTUBvjbNJuuEVvoP1oEVRi/IA/eliMAgD6mlY0XLbDOcUdE0lhnIz3oGbRGSYE7EDtT+IacDkVyxDIxtSiRhWJznFAoq7f60jcJmNhzTkAEUlKNyKDBfxl6c8d5Hd4OJBjPPFE/wBny6EXi2+tTn/eLMkf/wAsD/c1dfxas4ZugSzuoLxMAtZx+CDmL8QYgv8ANbTKf+XP9qD0oBpYZGRQ4BOaofUfE/U7/wAVnw/ZSrYxxyKHuFUPIy6dRAzsvpnBq62mvycSOXPZiN8UDjtXEbbGgVs7YoQaABxRxwMb0UbZFHXigCuyMZo1Big6urqGgCuocbZoKDgPSuoR711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48" name="AutoShape 16" descr="data:image/jpg;base64,/9j/4AAQSkZJRgABAQAAAQABAAD/2wCEAAkGBhISEBUUExQWFRQVFhoWGBQYFxcXFRUWFhcXFRgYFxQXHCYeFxkjGRQVHy8gIycpLCwsFR4xNTAqNSYrLCkBCQoKDgwOFw8PGiwcHBwpLCkpKSkpKSkpKSkpKSkpKSkpKSkpKSksKSwsLCkpKSkpKSkpKSksLCkpLCksKSwsKf/AABEIAOQAsQMBIgACEQEDEQH/xAAcAAABBQEBAQAAAAAAAAAAAAAFAAIDBAYHAQj/xAA9EAABAwIEAwUFCAEDBAMAAAABAAIRAyEEEjFBBVFhBhMicYEHFDKRoSNCUrHB0eHwgmJy8RVTksIXJEP/xAAZAQADAQEBAAAAAAAAAAAAAAAAAQMCBAX/xAAhEQEBAAICAwACAwAAAAAAAAAAAQIREiEDMUEiQlFxof/aAAwDAQACEQMRAD8AycAb9IC9AvzCcNVapgAXheM6rFbuAYHL91DWZqibcPBtum1cNvulooEU+pAT8hBsU6pRgkQn06FrhLiNI2C/91C9c0KyKPTXlZV6dMyq/roPCN4PL+UqkD8grNOiXGACZ5XKgwmGfUqy2m57QSNDBcA4gT/iVmY7L2kFHnaw/cKekWnkCPLfQp5o5TY5g0/aAEHuwRDpOpvEKpWrs0Y4j4QBl8QBPM2HmfktcIac1DmiLbbzbWUzJe6gw3EXVNRoB4jYmLC3kiNKjmIB/dHCEjp0QdB6q5Tw8RZXKOFA05J1RkI4mbTNoUtN/wDZiFG1oUr2eGVhqPMnrKmptjdNw9CYJVxtMIEqGoyx5lTYemYtzU9KiPNX8PQA5LNgqtBSV2El1IuammDBCeKckFePt0U9Flp3XOtUzDb8imm+177pzHfLkoXHxTNvJG2Hj6UgGLryPD+imLzOUKOswbX69VaBGKU/3dJmGm0+Vje8J9CC65/v7roPCeyFI0i856TXCAXOBcW6kx93xWhE7NiBw9zGjK4CvmAyXs0CSbCSZgfNFT2aq07uqtpMylhYCQPFLiaZAkWLomb7o8exPf4qjWpkZaeZrxlLQ8B0g3vIPoVb4z7NO/Ams6QIEACAQAZdqdD81WePKDcc6pcSwdJ7sgztc4S50kznHwtA2NptYeqBYvHMBPgdJIIY6C3U5tNWgg68wuij2T1S8y7wtsDIBI0JBF/mjGH9l1LKA8X3NvFYDbSwF0+N/grk4dX7S1gfCGAWEZeR81oeDdqaZc1uIpmlmj7Rslonp/K6NifYvhXElpc0naZA8hyWc7S+yCoyn9i8vI+7tA1WuMs0xyq2+mNWmWnR2xHMG8qo4z+6xNPGYzh5yOEsNsjjNjrltbRaLgnHqeJbYQ8CXM1tzB+8pZYcf6Unc2KuZpGq9cwmE6nSurRbbT1U7js50VJllIClsmlpKxZo9pW1UVwZsgzKZBFkUw1SAs30Kt92kou9SXTpJzqATpblMqWi8Tv+igdASFeB9VzN1eChe26dTqzfn0UOLxBB0st4ks06d5i6dVpQOqfhiCNpUpGbU+kclQ17sjwhlXEsD/hF4A1PK+1rrqlNmeodCwCAI3/Zc87DUoxILQM5a6XEmGstoOZNl06iyBEydzEKnjxJILCEl7CQC7ZZpgoXicmpWm8dCjc4JzwqONxIaJP8KGTUjO9peA0qrg/LJbeLQQOYAusvxXh+CE1KVLJWbaGtLQ4g+IeH4nDdvnyW1wteS4k2+sLnXtGxrWPzMBDwQdstQMkzA0c24zaw4i6lu+j6etxo7zIQGnLmt4mn/a7kJ0N+auVH+Fc04vx6cQKw8LiC4htmh28CTYjNvuFssPxbv6FJ7fiNiANxqViyybKXYvRfIU7VUwYMQdQrIN1H60lgg66qxSKrUzJVgNS37JOkmrxdPJJgA+V49yjY8fTmmOeVyq1L70W+WyccVm15KiXnZeteZW7ueiFMLWA0ROk7lpb5lBMMUQpNvM/8KkON52Cwgzl06iIm5IMkxygN+i3zVgfZ9Tio+4JIGhBgXtbcwFvRUHNdHi0VSpKH3hsxmHzCcXq9sZ0eSvE0cynZlnYMqIDxV2vkjdd8BZnjVUgzIHSVLKthOO4sKVt/yWQ7aY/Du8II7wNEnXM38QjRwJPloZQjtbxomu05iIMHLcxeYG/ksvxjiLvCbAgh0gggkb6/7gfIKUlt0VTYrC060Uw2HtDQ0AAHxX8ZA+GI5xopcBiHYV9JraoJcbiZFOSC63kNbeSzFXFF78zjF9tgTNla4LQbUrBpJMzGl/n05XXRcPx7Y3307DTxgewObBBEg6Wkrym/N+aioYTLSa0WgC0aDkN/ndWcO0BcfGKRYpU1aFNRU2fRXsPHJLjPQQZAvEQyjkkr6ienIaj04ujdQ4puUzsRZUXYkyuPGbUsXzOyeBb5GVXw1fmk+ttqrEI0enP6Ilhqknefog2Eq6ItR6FAbvsFm+0IkMaBLiZGYkiG+kyi/GOOcPae5qPAqOloj4wdNdB6qr2S8WA+zGXLVOYk5phsZgNozNMdE3/43wwpPFRz6lSqQ51XMA7NMjL+EcxvuqzHo2IxfDKuZ1TB4yo4NBJa+CYF7PaS1w8rrq/ZU1X4KkaxmoWy4jQ8ojUQguH7H4NndhjXh1MEAh4l07OgeITtotWwNo0gA0BrQPCIA9I0Twmr3/hOa+0viOMbiWMwziczY7sQQfLlqEJ7PVuKmqG9/SJbqO/puI2uBInaCZR3j7DicWKZHdU3uDS9pl1Rm7S7ZpI06XlScY9nbhQcadZraofLfCRSbT0yBgJ8UQc3NLhv0Nz6v1e0GJpSHuZVAkn7pHkdCgGN7a067S0ktI+6cuvQhZzi3BqlFtNlOsSXAMc7MbVDofGBaYB81msZw+syo1tan4yLGmQ4HqS3eUuNOG8ZGZ5gmJ0t85QbGU3BnRpgEm4lbfhnBi4SaZmLggz8ys92hwIBeAIcMpEaEEwfqU8eqVZWsdijPYpv/wBthgGJN+UKh7nneGhwHMusB5rWdjnYXD1wHOzmoMmb8JJ2C6M8/wANJ6u23pYvMDNgLAD+6KdjNdgL81TLMtR7YgA28uqsZoC44tIno1ZO/wAkVwjhZB6OqJ4V11K9Wn6X56pKOUl1bT24m/FkiCd7KLKCoTqpW6Fc8jaQVITXVRpHVRGU/NELQXsG+yMUKtlnsPiIKN4R0gQD/bfqiE7N7N6MYKfxVHH5QP0R/EYAOBAtP9shHYFpGApTvnPze5HMRiQxuY7bbk7ALrwuPHtlFhcC1mgk89Y8pVTtI6KJgxZDcZ28o0sT7u8PbUDQ67bGdgfn8liu3PtRaHCnTmAPFpe6WVmtRoZ4HjG15ovBa77ruvMeSPYtmIALCM1viAH9HosA/wBpGHLKVWm0ZmkZhuBoei6/QqNexrhoQD8xKnNiuY8a7JYiqWt71rQbkwZH/CMYXsrh6FNrYBLTIzSTbUmdJ1haniVcNG0wsDxzixMjMNNNIJ580jVu0eKZTaS0i2tuf8LkHF8cXVS4+vzn9FpOMceLpaTHXntosdjnyU8J+TFujKtYE23OiNYLs3Udi6dFpioSwzFmkwfos41hzADUkR5yukcGcafEnOkE0qUcwarmgATzkg+QKvn+M6YnbVMfn8WpcBJ3tbT0U7B0lMoUcrRvAv16+uvqpC/rA+pK4/q07eD9Vaw/NUM5ndXKNIuCn+wvS3nSUPu7uqS6knGJT21LplRMUJVUr3KPMvEkwcHLQ8CObrH0WcWq7GYB9R4yNLnOIGUctyeiRO59lWZMDQEfcH1kq1Twj3Vc9SMrfgbM3/E4c+Sl4bhhTosZ+FoHSw2Uz8SAYtMT6LsmExm6yqY7hrHnMWgnLlJOuW9p5XK492s9lNepiJoubldcBxNgXHpNpHNdT7SdoaeHouzOaHEERqdxMDkpMPxehVax7HtcMtoIuOUa3P5LFs+DTi/C/Y1iHB5qVWsAmWiZOg1ItY6Lr/DeIihSosdYZQxsxJLWj6wEWfXpi7oGYwZ3JAAn5AKhieGtgiTd4cbX8MF3lIBmNZStGM0D9o8XeZM7Dr/ysZVYagdJi/zG+y1PaXhFTIKjDmbERoW6/OVhq3E8jXwY2md94U8m2D4/Tiocp+8fO2n6obVZAF1ex3iqG5g3UlDhlSq13dML8gBdESB5bro8evqGV3KG4cEFpAGYGxMwI39NV1Dsnwksp53glzpdLtXE6ud56DoEH7MdnR4C+kZAJcXiBm+6AN+a3WHplY8mW7prxzUPbh5C8dg7wrrRzUrKcqViob7n80QwdGIVn3YL1lFSs1BHsJJy9Vk+nz9U1TF64rxSUJetaSYF14i/A6DGu72oJaPhbMZzyn7oi8pltd4J2JrV5OV1iBlFzcSD/t6rtXYvsczBUfxVHXLuX+kdFhKPtAp0202UG90CQXuyg3J0GaxjnvtZFme0DE1nNZSYPEA4kXLQYu4+snlELeNkGq6LXfYxrGn87IVUY9xIacxJmRYDwxlvsqmB4dUqhveSWxJcHO8U3tzC0dCgGjKAABZb3sr0z9DsXTuXw9xNyWMsCdrdVPjeCl2QtysqU/hcBAgz4eQFuSPfooa8EG8aXGs7J8Z8G6wVbijRnpVZYdgTYvHikb6gAHqr+B7Sd42XWLjAG8Obma//ANVV7X9m/eXsc1+X/wDM+bX5hf7t0HpcDxFIOiXZIBBAHhsYnS4MgHmsm21Wi2rTeHHS+vxBoNiNfkuU9s+AnDAVXRkqWEG2YCDfYaWRQ9t+77sOJBYS1zdxoRmzHMZDiJnYI83thgcRTNKv3RDXDMx5lu0EGfDpN5+JLqlduD13kkxoTsumdkOEdzhxI8b/ABu6D7o9AhvbHsX3eLpPoOD8NXqQxwcC1t5LZH3QTaFs2gbcloYzRrMOfivr87KakZPkpqFGbHTVW6WEAKzrTRuVT0wVIKYlWqVEICKlTlT06Cnp0U8tgKdCD3EdUlZzFJVSfMJIlKVFN1IwSp2aVPLbIh3gNNsfct6nT9kPJUuHbJWaS/gnZnNB0m453vuF13sfwYVKeY5GMECGl12kBzg4uN7yDtCxHYrBMe8EtaYlocRZxILjmcNYG3Mrr+GgU8hsIAJk6iDAnYp4iCWHc0N8MRtGlrQF571B9f7+Shc8+ATDQbxyAQ+gc4LnWhxv+IS5th5K3IDlA2k9VDjaoDCTA31gfNV8E52UudbSGg7DS6p8XrE920bkkjW8GLI5DSdtM3vJk8rCd+l4lVqdQF2Y6Oc4GBqQ0iT6W/xVMYh2afiaYzE/EWwMxHWSRHRQU8bLnyAAHMgZYbLocY825r8wlLo2R7e8CpvJqOABDWuloiHDwljo0sARroea5Jj6T6VQiTLTE827a62K7V2gxE0HBxa6QHRN3Uw3xxECWzIJ1XJ+MPD3ukgyYO4bFgZGxGXyhPG9p3rtb7Eccc2syk8/ZySA46ExGWTAdIF+Urp1GoNN4iNLri3BeGOqOqkSBRpPquI2y2F/9xAXXOCYrvqFKodXMEn/AFaaLXknGnheUGaTohERUQynAurWGrAqbYhRN1cY1UcMr7EQLFMKQNuvKQhSOKkHmVJeZuiSunqPlRrlMHqIQp8PhnVHBrAXONgBcyVmtm03IhgpztDBLthEz/jutn2c9jtepDsU7umn7ggv9eS6ZwLsnhcG2KdNoP4yJeT5rPDYlvxm+yHZh7GNq1gc7pJboGgnMAGiwJi5Wsc77S17yXGwFvrAUtaoLxpshuLxXiLQGg3I5xadN50CZrXEMSDFxBtJMSDyS99JZYQ0AWJ5kiZ5XQmoXuzZmw0AG/p6k+E/NQYjFgNygwJzSdRZ1/8AygAIA+7FkPy7b/4jVDcVxWHHKR4IBPUugAHc3CztDtHLQ43jMHnNDRHiPzAHzKnxuIY4hoJziLRF/iJLt7kQeiJ2F2piPs25TDarw1065XjNYbAFp9JQ7iHF20oEkyA0T/pzBlueaZ5SUzGYwk52lwyw+xkFgEEDbRw9IQOnV7x1cDUtzMcRmZNN2ZhJOhuQQi9AVxTWNcL+E0QGg3zZg5gEHT4b9AFyzH8OqvrhlMZnvc6GN3Bi42ymfouhDhkhznVIgeEtkOaJacpnQ+Fon91T4v2hp4KkPd8hqgam7mwADB3NytY3VZs2pcb4bT4Xww0CQ7F4vL3kfdY25E8rep8lneA9tK2EIb8dL8B2PMHZAsXjX1Hlz3FzidSZ625Kq9110ceXWTOOp6d44B2joY1n2bvEBdhs4fuJ3RGgMlSJsRI6L58wPEalF4fTcWuG4K6DwT2qAkDEtvp3jP1ap5eOz01MpXUKNaCitByyfDOL0q4zUnteOnxDzB0R3DV73Ud6MZFSy8FSSq/eWXrXqdai5KSZmSVknIOAexuvUh2Jd3TTfK2HPjqZgLp3Z7sdhsG37Jgzbvddx/yIt5I2SRdMNRZ2pOjsya59lG98JNkwme1arhM0Wvrby5qE4Jm2pHmfVEmhVpyz1KRAvFsN4ZcSbyb2gAWjks5xRxc0DLDQSQBabWJ6ZrwtBxzH5QRztPS/7LH8Z4g8NcAZn6DoigMqBjIDjYPzeInLIzZiAPiN9N4VfDYouE5jnLnnPNgCGuZN5B8LrR99BjW7wHcsmGn5W63n0VHD491OpMmAQSNAYAF/kliTTUuLvAIeSKc+KIOYOgEOGwjSPwwqlHjApsrcnDI2LGQW5szRIg7HohNDGth0HxvtBEh2YgkiTY6xylDRiXMc6TDoIIsJ5+ep+a1wtLYxxfjTiA5znToW7ugQHAcjfXcLN4t5LiCdDrzm8k7kp1er8LiZERHS9vK6pVaknT+hWww0xuo3FeSkSvFfTBwClpYdx0BUmFCM4Ux+yjn5Lj1I1x2qYHCV2ODmOLHa5gSPy1XQOznbmvThuJGdv/cHxD/cN1lg8E2V2kCfNcufkysU9R1zAcXp1mzTeCOW/wAtUVw1yuNYDCVAZZLXTtzW+4DjcawAPaKg5mGuHruo45XetHG0XqGf9WP/AGj/AOX8JLs7T1RyrdVnuvCdnNzKrUbyTuoxU+u6ylbYKBS5pIGy0E7TAVXFu8JsrRsIVXFwWwgMpxClmObkfT+3Wfx2AL5P9g6LY18OD5DVVa2HtEWO36ovYczq8Nh0ACyD8R4Y6THn6LpOM4eBJi8/RCqnC9Z1Kz69E5xXwWVodpJI+R/hD6lUFxjddFdh/dKtGqaTKzabnONJ4kPzNcDY2kWKzHFKmHrYepXyspV31zlpMsBTgGMgsBJ1hdHju4zZpmqhKjU7qchNFCytKwhypAKXJCTKaeyT4ekZRfDMsocBhCdFocFgBvf6Ljzy3W8VCjRIKL8NwmYjeVaZgQY/KNEXwNNrSIEH9VKRsa4TwumyCRdaPDttNkEwda/p9URoYsDfdGV0Yn7sF4q3vHVJV2nyXsZXysgaynh8NHkhtWuHPsDAUtbE2UsZpSrLallNRqACUOa6Wp5rjRUAmKkptc7KrSq21UtSqgKddnRQ1aSI1TaVUdrogBlfDzrdDK2HJOiP1SNolDqtKNd0AF4pg5LDtJ/L+CgHFeDUiJ7sFw0MDnJnqtZjKQht4uULx9AZZ6FHfxm47c/xfC2kkwR02QivQ6Ld1cH4T1QOvggTojlWOLMe7Kzh8BcI03hwkwFOzBWRfJafFDgmBu26O0qQiULGG6WRdlOB5KbSekArlFpHzVClU9N4VmliI/5Czk1BvD1QPOFOau9uaE4avKu02gj6nZSpr/8A1DoF6qssSXSiI08Rl80yvjrxcoZVxMAX15FN77fVSuXao4MT4dPqn0sXaf1v1QSlipt9Z1VmjXsPy/lUxy2BtuK/oUoxA6oMyvdTDFjSIN78/wBlsCT69tVC/EWVD3u6r1sZqgCIrTf+/NVq1S/OVXoYkxdQvxkG3pojoH49zhkDWlzi6MjRmcR0A081juNcafSr9ziaVSkSLZo0NhYbTutLxPiWIZSNTDOis0y2QDtcQea59xPtZVxHvHveZ9V7GspgNgNLXfhiwjlqVqSUmhYCG9Nr2+aEFpdUIuFd4HhajKLO9c74ZyfhjSZ6KGnWmu8wCFO+xSNMC0KxRo2mLT/bL3JJ0PmpgyBzRCNZQkEFJxgRqVJOhuoKlTzRdB4Kkaap1NxNo6qu8ix15nknU6wBU8wJ0HadERbVBBBtO6DMrgRqRClfi7AKVal6EO/6hJCO86pLpSEHOMqbdeJKDW6WHKv0XWSSVPHN09ns09U5zykkurUG0FWqQqzq5lepJag2nYLDooq2uqSSVxmxs11U5fUXVfEYl0Af6ikktag2p8TqkMP93QPAYgusY09dYXqSxqFaJU2xoSrbnEDVJJLjD2oYgnmoa7jokkjjGdq2cyF6Skkp+Sag2l70jdPdUJGqSSxjjLLRtHl6lJJJdHGD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50" name="AutoShape 18" descr="data:image/jpg;base64,/9j/4AAQSkZJRgABAQAAAQABAAD/2wCEAAkGBhQSERQUExQWFRQVGRQYGBYYGBoaFhgcFBcYFBwXGBgaHCYfFxklGhUXHy8gJScpLCwsFx8xNTAqNSYrLCkBCQoKBQUFDQUFDSkYEhgpKSkpKSkpKSkpKSkpKSkpKSkpKSkpKSkpKSkpKSkpKSkpKSkpKSkpKSkpKSkpKSkpKf/AABEIAQoAvgMBIgACEQEDEQH/xAAbAAACAwEBAQAAAAAAAAAAAAADBAIFBgEAB//EADoQAAEDAgQDBgUDAwQCAwAAAAEAAhEDIQQSMUEFUWEGE3GBkfAiobHB0TLh8RRCUiRikrJywgcVI//EABQBAQAAAAAAAAAAAAAAAAAAAAD/xAAUEQEAAAAAAAAAAAAAAAAAAAAA/9oADAMBAAIRAxEAPwCLXKYxMJQPvqpEoHMPU31R6b9UgxHZUQFNTY6IgrbTuk3VV5iCxfiJmQCgZttFBplBqWKCxpHMIGvUpeq/aUEYkgWK4Hygnl+fv34rxfZBfUhEbWB2QJV8UW5mj+7Xw6JFldwaR5/sj4zUpelTlBw1iU/guEvqNz6MGrjoI5oX9Gpd64NLZOXlNpQJ1HQTGyJhKvNAxTiCb859eloS9OoQgvXOG+iUqVBMjTlySxxRIQW1EDne3Xajkux15TD7oJYWSLBFFXKbhG4UyJ8EY0MxQIUYjwRXG6Q/qIcQFN2MlA62qmAVX06wT1ESgi10osIrWhdygoPUgo1WKTWKQagVLYXWPU67EuXR79ygnUdzUqTglf6nM2R91ygLoDVsPmKEMHlTTbIrigBmskMRiAN0XGTCyWMc8udB0vqOYbadbuFh47FBcurA+CXJAJjcknx3KrcLiJsU4LRrfWPl9igYpvlFptRsDQBT7cMAgTNCygKpBCtRTtokcSwAoLHhxlNtEWS3DfsmygocZhQ0klVT6gJsrOtWzN8VV06EGSgfwrLq3omyraAsnKKCxpNkKBYQVClWTIdIQcaLKLbFeYkuN8TbRbzccsAa3PysgHxribWCzr5gLbcyfJZLFcal8NBMkiXPuNtjc+e65xTiDWVS5suOzswLTc30mdAlcLh6uIBIIptFtwHHU5stySAbnlCAuFxdXvQ4VHU6Ykj4hBjS5JF43Vxw7iIDnPlha4/EQXAyN4d8I8AQqrBcIp94C5wewZZAJOaRMi2kXPK/nquG4Jwt3Y7sAgAAj+DfUbhBKtxXJHeU6gBEggBwg2khrsw9E1TxDXAFpke9RqFHivZPvGgixFxa/gfTUQfJE4VSyy1zLkkuta+8xf5FAtisSN1QYxgmea0XHMIwDM2wtbUDz1uqDEYQgSLhAgMIJnldMsPPVIjEQbpqnimmyCzwmJhW1KoCs02rCuMDXBhBbU3BK4yjKKvNOxQS4eIsnMyWoM+KyI6yDOU6giylKFSw5ajiEDFJqZpJWkjoGGmEdr5SzGyjdxF0AOKY7uaZdqdp08zIWHx3FWuaXggPc4kgazsQdIEDeVd9tuIFtJrP83X8G3j1IWPu/K0DXoBuR4lB2hTfVfYFxPmVsuH9m6xDcxIBaBEyW31aJtqbdVcdleDMpsEC/PqtbSphBluDdim0yCdQSfX6LU0MIGgAI4C6Ag9ChUoNdqAir0IKHHdnKV3BpOpiYHPQKpZwx5AgANky2LZToW7gz1vdbPKqLjrXsylgJjYXkHUDk4ajzQYLjeByONoIVJSb8S0XabihYSajDJAy6/EszRxbXu0yu11t5eqDQYXCktunsPhS3RC4TXEQVZByBigSuudClT0U4lB3C1b26pnLKVo0IJjkUSjiEFXUFyoZEWubrjKoQepsRnKDK4UnPCAmHKsJsq2k9OtdZBgO3lY981v9oYI8SZJ+g8lX8NrA1Mx0kW6D9grD/wCQqZ72m7Ytj0P7qgwVSCEH1TgWOsBNv5/C1mGdIWC7O0pAO8C3v3dbnAOEBA4uhSIXGlB0Ly6vIOJfGtBbf1Go6phyo+0znCkctptPKeaD5v2we6pUIc9j8pytJGV8SdRMWIgwAs3hcG4VmjLcHT+FZ8XrPD8rgCW7lt72P6hceNrTui9n6WYlxFwYsABbwQXWFwptCsqNEqeGohHcIQTGi6x11wXC6QgZw9W6iWXQWNuiNKCpqsKgzDmFOq0gouGqWQQp0FLujKPuvEoIUaZTtJ3NLiojBBS9tcAH4Qu3pua4HoTlP1WAw1oX1TiGJpNpP78xTcC02JPxWgAb/hfMKlNoc4NdmaCYdBEjYwdLbINtwjtFQoME5iQB/bIJ31PUrRYTtxhy0Ey0nYx84K+c8L4m2jZ1MVHGIab68x1V1gOLUajHk4VpyZnPbTaA5rW5ZdLy60ui0Gx0F0H0fh/H6dYNyOBmbTpBUOO8RfQGZrC4TcjYLC9mcC1uLpmlVa+hUDnDUVG7ZH05kEG0iWnmvonGY7h9s0NNtNRzQZvC9tnvdAZmjUgH6DRafBYsvaCbHlf7r5dW4XV7xzSAImP0gdLOPhzOq0nZ7h+M7uS6m2LZDlLagkyX5NLENEXtNjdBtc6HUpBzSCJBVdw0V2kteM7ZOVxmQJ0LtHEaTF1ZkeXgg+eduOGZ3ta2k4PkDM0Ah2awzbidJK9gOxVahhw5wGbVwBlw8drDktwGhry4C4Bj/dNwPGyzPF+FYslmIdXdAIL6LSQ0N/uAA/VadUCOGqRZPC6RxNLu6hbqJseYNwfQp3DvBCCUQuVWr1Yr1N4OyCOFxN4KYcQVX12wVBrig9XqAqNEckrUMiyRrcVNM6INA3ZRqhZkdonawrLB8ZD9bILJjCmA0odCu3mjis1Bne25IoM61B/1csbSAkZpjeNTcSATpaed4st92ww5fhHED9DmO8pyn/ssC0yZPP6IDGkBULmNOXM7KHEOcBNg4gQSBF4C13BOLZGOHwtzfqDGNBdGl2i/z18UPs/SZUABaMw6T79wrPi7WUKZIaJ2jmZCAPYWh/qSYv8AESOV7D5r6ZVpBzS11wRBXyzsVjWsruLjqBB5wf5X01nEKeQOLg1vMkAX2koE8TwIOMwCRuZBt18ESjw9wAGbKByufW0eN1Yd5uLhdF0EWMAAGwXKim5Cegp+0Yq9w91AxVZDhoTG4A5wluzfFHYig4VAS4GCSNZCu6VMAgAADkAAlsdUFFrnZco1n/IxZBk+OmazoiBlb/xEJFtRwTZrh3UnXzUPAT4/wgnRqSitq5d/JIVq4B5JYYklBZ1awJXWFJYTVWbWBBUgEINWiDqE29/JDLwgWGDZ/iunAgDRNBwR21AgHg6I6qxw9FoSvftUm4lqC1rYZtSm+ns9pb6iPwvk1SiWOc1wgtJB8RZfUcPjmrI9qeHVH4h9RrDkOX4h+k2AEnmTaECnAMb3bgToi8ZxLsQ74dpi8E+uu3qmsJ2WNItdXcBmFmtPx3gXkbT+4V3w3B02BzcrSXVO7YBM2l5c4kfD1JGwA2QYjCYGqXNLWul0wbxYSfKF9B4Tw6niKPdV25nMMT8Qjexm+saK5pGixwc6Bla0QbASCQIOhOWY2EJfC8UZWdULS0ua8ZYIuyGl0Rro4+ICC84Pw4UKWQOLhtmMwNgOiN30OtcH+IKkyCBf08IQWROYRrceMe5QN5lB64RHVR8UC2KxraQzvMNbqeWyznbHj1GrSYKVQOOaYbyg6pntbiP9PUH/AI/9gvmj33QX2BxElWbxAWSwuKLVa0eJEiCgljBJQGVIQ8TiOSBTqSgtcNXurmk8Qs5h5HRPUsbFkBcq49qIawK44hAEhchFsUWnSG6AAZomaeFJE6gI39MCojDZT+LfRASngTAgGDvHNM1HUqDHmo8OcPiytuAWmRPWR6kIVK8kySQdSTHhOijVwgcMsCDY21t9UGd4n2oDmuytkkAFxABk6wNm9J39UuDcb7r4nGZPxO3vb6E+gUMZwJwqikDOY/Da0c9UbifA+7pSBMFokHUloMAa87oHamDq4uoXOMhxOQaAgEAE9AIvf5p7CdnalIh1NtxndqQSAcseX/sr7sbSa7CBzReYnwiY9PkFf4bDzld0H4IKDO4TtIaIAqAl1ibi0SPA2+myrsL2n/8A1eS4ZHZg5szA+FoLRroDstTxLhDXZ8ou4RMdTp5EqrwHY9rAHGC74geRkOAHSQRPh5oG+G8dLohweN4sRFjY/kq0/r9S3/iR9DKpRRbSqZI/VlIAsQDbQRaQVYUOCvc6T8LRpJk+n5QKcRqMrhzXU2ue1pqOZLgS1u8tiddDzWC4pTw5aHUmvpumDnJc24zCDqJv/wAdbr69hOFU2F7mtGaoAHO3IAiOg6L53j+z4NR7f8THpb7IMcQW6/L9lNlZaI9nQlMRwCNEFDWxR0UsHWum6nBjOiJh+Gx4oD98QEkcQ4FXeF4fOqZpcFB1BQL92RKWxFVwBiSnKpKSq0ygmMVlueUqxwmODwOqosQw6HRTwdTJpoEGltt80egeqzbeKXgp2jj+qC5i9l1wI2SGH4hdOHHgiNygUw1fNicgEEhzc24JFvt6rmIpwWUzAaHvjeXd3ka6Tqc+bXmEtgD/AKkzN6gDeX6Tf6LU8RwwqUQYGaQWki4NvvHjCCs7NY8U6XduMBpaL/7p+Uhw8lqKGJAaREZXOEeBnzsQVi+JYDI0OymW/Ef9xc2CBv1WkwFYlgNSMwLc02j4BmHWAgtsViA2nPvT8wuNdmFjGh66ERfQ3CRxNWHAgyCacchJIv0iPRN4YiMu8/OM2vSEEsLgG95ncAX3h24BJgeV1agJVzgLkgAbk+/FVfEO2NGmDkl7hpYhs+Op8vVA12g423DUzcZyPhHL/cei+dN4o4Pzk66+CFxHHPrVC95kk8+mkctkvWcIFrH5INEK8iQZlQrPJNyqXh+PyOyk/Cfl1Whp5SgRNFBOHhO1HhDzBBGiyIRqdQiURlVqFWIlArWpFLupHkrHvYNwoOq9EFPVZOyEGRsreoAo5GlBSvoAoWYhXtTBtOiTqcLMoE8Pi41V3wyoHPHST6BU1TBHl8l3CYx1EkgAyCIPvogtajXSH7B48ZFwem/qtXgyalJ7Ta7xPUXBHyWL4XxFxJBIEQQ2wEkxI8JWrNZ1OlTaDLnEk9efyQDrUy5zDoS3JETIaZzcp1HmqP8A+7zPBMlocXFv+Wn6jvfborF9YupF0ZXsEtcNCAXCw2MFZY03mbWMz18OWqDd4DFhxdLszs2b1+FonpKsDiy0mAIEw3faIPUOHjBWJ4Dg65LQ0RlPUTGx6XWl4jVAIYXRUa0u0/t2nmQUDWJfJbEkGYjeWzryLXeqxOIxIkgTawOsjQT1haNmKAolpIBAOWbmTJJ6QDZZHEGb7+Wmnrog73hjaOmv0Q9d77rwqCDtO8/NArVYtz1jkg9WE2258yiYTiT6e8jcfjkknVNh79hR7zQnz85BQanB4ltUS0+I3Hj+UUUljW4lzHS0w4Wkb/srfAdpgYFSx/yGnnyQXpZZeiNUEVswkEEH0Us6A9RL1Ci1iUs8oBurQFBtWV0m3vZAeYKAtSr1QncSy2PvxQXVpMTdCJmRvPsICYjHOdpbwSlUHrfmu1HgGAb8kHOSb6bIGcE4BzTuDPp/C0/GOJCo5mT9T7EbtcLA8iD+FkqTrX6+HJXPAnMDmufBdByX0LZInnqY8EF7gcKRTLHkC152J68rn0S3Z/gprVXTdlM3MWLjsCOUJHjXFHEEAkTuPvzV0OMN4fhGU2wcQ8ZyP8S/d3gIAHRBacV41TwYysbNV145dT+N1l6+NHfkv+LM0S472kCdptJWdqYxznFznFxdJLt77qfekkTcxE3nl9EFvUxAc0F03JBINh5HoR6JPENgWJjr0S5xQAi8jXkfJDfiuhj096IJFsST/PIfv0Qsp1N5/hSfVmCbdBeOa6HW5cuSBXLNokm1vFBqsylOTvuDz0SeIqSTN5+/JAOobA8rH7H0t5Jaqitftsbe+u6E9t45eiCeB4m+kfhNv8Tp+y0OE7Q03/qOQ9dPIrJ5VIBBv31IQ3OlcYwuAzBRrNDAgDVrhvidDfXqg1ZJ199IU3H373XXtB8fJAF1K8xfnugOYA2LifujYokNkexul8MS7w57IOGmM0i/j9fkpDW66cMZ6ecqAwgsgYfS1J0QW1MpBG11Z4MgNM3A5pbE5T+loQF4vxAOyhg0uT1VU5xdLiSSdSbk+adFKNl4UxKBBrttEzhv1aqNSgJXJA01QEqWcdrqbRv59DNtNkAtMy5Ep1Nvdr2QDdYjX39VJzLa33HnPnsjPAJBvf8AhRq3Mjx6c/oEClaROvs8km94PVO13Rb37skKmtuiDr2jUCNFxrufqNR5b/LxUxYdUF7roIHDzoZ8Nf8Ajr6SuR0UnG111z+cHxmfUGT5oNk2pC86rspZVw00C1QLhpkhMmnKGKcIAd3zXmNjwRxr7+ik2lcIFqtKNFDu5HvdNVx8R5BBsNUABVIEIlO3ijU6AN4Uao5IFsRUnRBYdZTBpbnxSxZJQdz8rDmV2m0ArhHPZdbr0QermyjRudRCJUJg8kOi2TBQMNjzj18kF2h57e/FdJIzRG300v8AVCZUsQffsIF6jtvygMp30297o9Zl/fpzQ3tyjb34IF8TViw6oNJ8brxM3JXe6Fwg4KkkE+/mhlymGT02UXAIPojqYQCwjwTD2rjhKCLGAqL6KmxpHRFAG/0QIupR4I2GEEnki1mTv6INX4W+KBeqd0IUp2RQxEzBovcdEERR9lLVHASNfopVMWTYSBdLAlBLNJXnN6eq6wKVRl7IA5QeUqIp2P0XatlzPI/KCL/YUKVveiMxgNpj7ruWL+/NBGvS+Hpr6/WwSWIZluNf4T9R0kWiPtuk8Wdo9wECzXT1uFDGch6D8LtNt5PVJYyoc3yQQyqQsPfvmvUzOpvc+i4HRZB4CSptYoOcA0dZPzj1tK82tvKD6e/DxrooPYrCozmJBQKmEOyBIsHn81FgI8E4ynIvt72QarIQBqUBqEpirmNAm+9jdQe3MNBHO+nlugU7zYT4oDhzTfd6/VL1WH3+EC1SrHgT7hDaZ2U3NGiGG+5QEa3b7IhpaGJUaYO6LU09++aBSszrqgmkBPsJhxnX35qJaUEKOkbJos3ShcWxyhEp1xEa6252QAqm5i3v6JSu+fomnPkaTf6W8kk+ppblYx90Ea1p+dxy96KvqmSj4urFtUq56DhC6919ff3Ki71XoM+g/ZB511No5jb7rjbm3zXajtEH3Kpho2HmhPw/8J+r7+aiRp4/lBWPoRMG3LrzVbjmb/tqrmsPiPkq6sLev3QUz6ZRXAhthJsitFipVffqgVfTgaeX1VdXxPWyscUft91TYvUIPEE6flRawz+y4T8UbfsFxpQO0GKNRqNhgh1ggUzgH+Vx9Ya/jZJYnXzS7nGdeX1QPPrCTKiKgAO9ulks3X3yKhT/AEH/AMggYpxGvPb8JeprrFj7K9RP6ffJJYlxzG/L6IAYutfXRLuffU/wpYjU+90CboCd4Tb7KdN9+XyQWro19UB2HXy/F0aozwvCXouMORqRv5fh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52" name="AutoShape 20" descr="data:image/jpg;base64,/9j/4AAQSkZJRgABAQAAAQABAAD/2wCEAAkGBhQSERQUExQWFRQVGRQYGBYYGBoaFhgcFBcYFBwXGBgaHCYfFxklGhUXHy8gJScpLCwsFx8xNTAqNSYrLCkBCQoKBQUFDQUFDSkYEhgpKSkpKSkpKSkpKSkpKSkpKSkpKSkpKSkpKSkpKSkpKSkpKSkpKSkpKSkpKSkpKSkpKf/AABEIAQoAvgMBIgACEQEDEQH/xAAbAAACAwEBAQAAAAAAAAAAAAADBAIFBgEAB//EADoQAAEDAgQDBgUDAwQCAwAAAAEAAhEDIQQSMUEFUWEGE3GBkfAiobHB0TLh8RRCUiRikrJywgcVI//EABQBAQAAAAAAAAAAAAAAAAAAAAD/xAAUEQEAAAAAAAAAAAAAAAAAAAAA/9oADAMBAAIRAxEAPwCLXKYxMJQPvqpEoHMPU31R6b9UgxHZUQFNTY6IgrbTuk3VV5iCxfiJmQCgZttFBplBqWKCxpHMIGvUpeq/aUEYkgWK4Hygnl+fv34rxfZBfUhEbWB2QJV8UW5mj+7Xw6JFldwaR5/sj4zUpelTlBw1iU/guEvqNz6MGrjoI5oX9Gpd64NLZOXlNpQJ1HQTGyJhKvNAxTiCb859eloS9OoQgvXOG+iUqVBMjTlySxxRIQW1EDne3Xajkux15TD7oJYWSLBFFXKbhG4UyJ8EY0MxQIUYjwRXG6Q/qIcQFN2MlA62qmAVX06wT1ESgi10osIrWhdygoPUgo1WKTWKQagVLYXWPU67EuXR79ygnUdzUqTglf6nM2R91ygLoDVsPmKEMHlTTbIrigBmskMRiAN0XGTCyWMc8udB0vqOYbadbuFh47FBcurA+CXJAJjcknx3KrcLiJsU4LRrfWPl9igYpvlFptRsDQBT7cMAgTNCygKpBCtRTtokcSwAoLHhxlNtEWS3DfsmygocZhQ0klVT6gJsrOtWzN8VV06EGSgfwrLq3omyraAsnKKCxpNkKBYQVClWTIdIQcaLKLbFeYkuN8TbRbzccsAa3PysgHxribWCzr5gLbcyfJZLFcal8NBMkiXPuNtjc+e65xTiDWVS5suOzswLTc30mdAlcLh6uIBIIptFtwHHU5stySAbnlCAuFxdXvQ4VHU6Ykj4hBjS5JF43Vxw7iIDnPlha4/EQXAyN4d8I8AQqrBcIp94C5wewZZAJOaRMi2kXPK/nquG4Jwt3Y7sAgAAj+DfUbhBKtxXJHeU6gBEggBwg2khrsw9E1TxDXAFpke9RqFHivZPvGgixFxa/gfTUQfJE4VSyy1zLkkuta+8xf5FAtisSN1QYxgmea0XHMIwDM2wtbUDz1uqDEYQgSLhAgMIJnldMsPPVIjEQbpqnimmyCzwmJhW1KoCs02rCuMDXBhBbU3BK4yjKKvNOxQS4eIsnMyWoM+KyI6yDOU6giylKFSw5ajiEDFJqZpJWkjoGGmEdr5SzGyjdxF0AOKY7uaZdqdp08zIWHx3FWuaXggPc4kgazsQdIEDeVd9tuIFtJrP83X8G3j1IWPu/K0DXoBuR4lB2hTfVfYFxPmVsuH9m6xDcxIBaBEyW31aJtqbdVcdleDMpsEC/PqtbSphBluDdim0yCdQSfX6LU0MIGgAI4C6Ag9ChUoNdqAir0IKHHdnKV3BpOpiYHPQKpZwx5AgANky2LZToW7gz1vdbPKqLjrXsylgJjYXkHUDk4ajzQYLjeByONoIVJSb8S0XabihYSajDJAy6/EszRxbXu0yu11t5eqDQYXCktunsPhS3RC4TXEQVZByBigSuudClT0U4lB3C1b26pnLKVo0IJjkUSjiEFXUFyoZEWubrjKoQepsRnKDK4UnPCAmHKsJsq2k9OtdZBgO3lY981v9oYI8SZJ+g8lX8NrA1Mx0kW6D9grD/wCQqZ72m7Ytj0P7qgwVSCEH1TgWOsBNv5/C1mGdIWC7O0pAO8C3v3dbnAOEBA4uhSIXGlB0Ly6vIOJfGtBbf1Go6phyo+0znCkctptPKeaD5v2we6pUIc9j8pytJGV8SdRMWIgwAs3hcG4VmjLcHT+FZ8XrPD8rgCW7lt72P6hceNrTui9n6WYlxFwYsABbwQXWFwptCsqNEqeGohHcIQTGi6x11wXC6QgZw9W6iWXQWNuiNKCpqsKgzDmFOq0gouGqWQQp0FLujKPuvEoIUaZTtJ3NLiojBBS9tcAH4Qu3pua4HoTlP1WAw1oX1TiGJpNpP78xTcC02JPxWgAb/hfMKlNoc4NdmaCYdBEjYwdLbINtwjtFQoME5iQB/bIJ31PUrRYTtxhy0Ey0nYx84K+c8L4m2jZ1MVHGIab68x1V1gOLUajHk4VpyZnPbTaA5rW5ZdLy60ui0Gx0F0H0fh/H6dYNyOBmbTpBUOO8RfQGZrC4TcjYLC9mcC1uLpmlVa+hUDnDUVG7ZH05kEG0iWnmvonGY7h9s0NNtNRzQZvC9tnvdAZmjUgH6DRafBYsvaCbHlf7r5dW4XV7xzSAImP0gdLOPhzOq0nZ7h+M7uS6m2LZDlLagkyX5NLENEXtNjdBtc6HUpBzSCJBVdw0V2kteM7ZOVxmQJ0LtHEaTF1ZkeXgg+eduOGZ3ta2k4PkDM0Ah2awzbidJK9gOxVahhw5wGbVwBlw8drDktwGhry4C4Bj/dNwPGyzPF+FYslmIdXdAIL6LSQ0N/uAA/VadUCOGqRZPC6RxNLu6hbqJseYNwfQp3DvBCCUQuVWr1Yr1N4OyCOFxN4KYcQVX12wVBrig9XqAqNEckrUMiyRrcVNM6INA3ZRqhZkdonawrLB8ZD9bILJjCmA0odCu3mjis1Bne25IoM61B/1csbSAkZpjeNTcSATpaed4st92ww5fhHED9DmO8pyn/ssC0yZPP6IDGkBULmNOXM7KHEOcBNg4gQSBF4C13BOLZGOHwtzfqDGNBdGl2i/z18UPs/SZUABaMw6T79wrPi7WUKZIaJ2jmZCAPYWh/qSYv8AESOV7D5r6ZVpBzS11wRBXyzsVjWsruLjqBB5wf5X01nEKeQOLg1vMkAX2koE8TwIOMwCRuZBt18ESjw9wAGbKByufW0eN1Yd5uLhdF0EWMAAGwXKim5Cegp+0Yq9w91AxVZDhoTG4A5wluzfFHYig4VAS4GCSNZCu6VMAgAADkAAlsdUFFrnZco1n/IxZBk+OmazoiBlb/xEJFtRwTZrh3UnXzUPAT4/wgnRqSitq5d/JIVq4B5JYYklBZ1awJXWFJYTVWbWBBUgEINWiDqE29/JDLwgWGDZ/iunAgDRNBwR21AgHg6I6qxw9FoSvftUm4lqC1rYZtSm+ns9pb6iPwvk1SiWOc1wgtJB8RZfUcPjmrI9qeHVH4h9RrDkOX4h+k2AEnmTaECnAMb3bgToi8ZxLsQ74dpi8E+uu3qmsJ2WNItdXcBmFmtPx3gXkbT+4V3w3B02BzcrSXVO7YBM2l5c4kfD1JGwA2QYjCYGqXNLWul0wbxYSfKF9B4Tw6niKPdV25nMMT8Qjexm+saK5pGixwc6Bla0QbASCQIOhOWY2EJfC8UZWdULS0ua8ZYIuyGl0Rro4+ICC84Pw4UKWQOLhtmMwNgOiN30OtcH+IKkyCBf08IQWROYRrceMe5QN5lB64RHVR8UC2KxraQzvMNbqeWyznbHj1GrSYKVQOOaYbyg6pntbiP9PUH/AI/9gvmj33QX2BxElWbxAWSwuKLVa0eJEiCgljBJQGVIQ8TiOSBTqSgtcNXurmk8Qs5h5HRPUsbFkBcq49qIawK44hAEhchFsUWnSG6AAZomaeFJE6gI39MCojDZT+LfRASngTAgGDvHNM1HUqDHmo8OcPiytuAWmRPWR6kIVK8kySQdSTHhOijVwgcMsCDY21t9UGd4n2oDmuytkkAFxABk6wNm9J39UuDcb7r4nGZPxO3vb6E+gUMZwJwqikDOY/Da0c9UbifA+7pSBMFokHUloMAa87oHamDq4uoXOMhxOQaAgEAE9AIvf5p7CdnalIh1NtxndqQSAcseX/sr7sbSa7CBzReYnwiY9PkFf4bDzld0H4IKDO4TtIaIAqAl1ibi0SPA2+myrsL2n/8A1eS4ZHZg5szA+FoLRroDstTxLhDXZ8ou4RMdTp5EqrwHY9rAHGC74geRkOAHSQRPh5oG+G8dLohweN4sRFjY/kq0/r9S3/iR9DKpRRbSqZI/VlIAsQDbQRaQVYUOCvc6T8LRpJk+n5QKcRqMrhzXU2ue1pqOZLgS1u8tiddDzWC4pTw5aHUmvpumDnJc24zCDqJv/wAdbr69hOFU2F7mtGaoAHO3IAiOg6L53j+z4NR7f8THpb7IMcQW6/L9lNlZaI9nQlMRwCNEFDWxR0UsHWum6nBjOiJh+Gx4oD98QEkcQ4FXeF4fOqZpcFB1BQL92RKWxFVwBiSnKpKSq0ygmMVlueUqxwmODwOqosQw6HRTwdTJpoEGltt80egeqzbeKXgp2jj+qC5i9l1wI2SGH4hdOHHgiNygUw1fNicgEEhzc24JFvt6rmIpwWUzAaHvjeXd3ka6Tqc+bXmEtgD/AKkzN6gDeX6Tf6LU8RwwqUQYGaQWki4NvvHjCCs7NY8U6XduMBpaL/7p+Uhw8lqKGJAaREZXOEeBnzsQVi+JYDI0OymW/Ef9xc2CBv1WkwFYlgNSMwLc02j4BmHWAgtsViA2nPvT8wuNdmFjGh66ERfQ3CRxNWHAgyCacchJIv0iPRN4YiMu8/OM2vSEEsLgG95ncAX3h24BJgeV1agJVzgLkgAbk+/FVfEO2NGmDkl7hpYhs+Op8vVA12g423DUzcZyPhHL/cei+dN4o4Pzk66+CFxHHPrVC95kk8+mkctkvWcIFrH5INEK8iQZlQrPJNyqXh+PyOyk/Cfl1Whp5SgRNFBOHhO1HhDzBBGiyIRqdQiURlVqFWIlArWpFLupHkrHvYNwoOq9EFPVZOyEGRsreoAo5GlBSvoAoWYhXtTBtOiTqcLMoE8Pi41V3wyoHPHST6BU1TBHl8l3CYx1EkgAyCIPvogtajXSH7B48ZFwem/qtXgyalJ7Ta7xPUXBHyWL4XxFxJBIEQQ2wEkxI8JWrNZ1OlTaDLnEk9efyQDrUy5zDoS3JETIaZzcp1HmqP8A+7zPBMlocXFv+Wn6jvfborF9YupF0ZXsEtcNCAXCw2MFZY03mbWMz18OWqDd4DFhxdLszs2b1+FonpKsDiy0mAIEw3faIPUOHjBWJ4Dg65LQ0RlPUTGx6XWl4jVAIYXRUa0u0/t2nmQUDWJfJbEkGYjeWzryLXeqxOIxIkgTawOsjQT1haNmKAolpIBAOWbmTJJ6QDZZHEGb7+Wmnrog73hjaOmv0Q9d77rwqCDtO8/NArVYtz1jkg9WE2258yiYTiT6e8jcfjkknVNh79hR7zQnz85BQanB4ltUS0+I3Hj+UUUljW4lzHS0w4Wkb/srfAdpgYFSx/yGnnyQXpZZeiNUEVswkEEH0Us6A9RL1Ci1iUs8oBurQFBtWV0m3vZAeYKAtSr1QncSy2PvxQXVpMTdCJmRvPsICYjHOdpbwSlUHrfmu1HgGAb8kHOSb6bIGcE4BzTuDPp/C0/GOJCo5mT9T7EbtcLA8iD+FkqTrX6+HJXPAnMDmufBdByX0LZInnqY8EF7gcKRTLHkC152J68rn0S3Z/gprVXTdlM3MWLjsCOUJHjXFHEEAkTuPvzV0OMN4fhGU2wcQ8ZyP8S/d3gIAHRBacV41TwYysbNV145dT+N1l6+NHfkv+LM0S472kCdptJWdqYxznFznFxdJLt77qfekkTcxE3nl9EFvUxAc0F03JBINh5HoR6JPENgWJjr0S5xQAi8jXkfJDfiuhj096IJFsST/PIfv0Qsp1N5/hSfVmCbdBeOa6HW5cuSBXLNokm1vFBqsylOTvuDz0SeIqSTN5+/JAOobA8rH7H0t5Jaqitftsbe+u6E9t45eiCeB4m+kfhNv8Tp+y0OE7Q03/qOQ9dPIrJ5VIBBv31IQ3OlcYwuAzBRrNDAgDVrhvidDfXqg1ZJ199IU3H373XXtB8fJAF1K8xfnugOYA2LifujYokNkexul8MS7w57IOGmM0i/j9fkpDW66cMZ6ecqAwgsgYfS1J0QW1MpBG11Z4MgNM3A5pbE5T+loQF4vxAOyhg0uT1VU5xdLiSSdSbk+adFKNl4UxKBBrttEzhv1aqNSgJXJA01QEqWcdrqbRv59DNtNkAtMy5Ep1Nvdr2QDdYjX39VJzLa33HnPnsjPAJBvf8AhRq3Mjx6c/oEClaROvs8km94PVO13Rb37skKmtuiDr2jUCNFxrufqNR5b/LxUxYdUF7roIHDzoZ8Nf8Ajr6SuR0UnG111z+cHxmfUGT5oNk2pC86rspZVw00C1QLhpkhMmnKGKcIAd3zXmNjwRxr7+ik2lcIFqtKNFDu5HvdNVx8R5BBsNUABVIEIlO3ijU6AN4Uao5IFsRUnRBYdZTBpbnxSxZJQdz8rDmV2m0ArhHPZdbr0QermyjRudRCJUJg8kOi2TBQMNjzj18kF2h57e/FdJIzRG300v8AVCZUsQffsIF6jtvygMp30297o9Zl/fpzQ3tyjb34IF8TViw6oNJ8brxM3JXe6Fwg4KkkE+/mhlymGT02UXAIPojqYQCwjwTD2rjhKCLGAqL6KmxpHRFAG/0QIupR4I2GEEnki1mTv6INX4W+KBeqd0IUp2RQxEzBovcdEERR9lLVHASNfopVMWTYSBdLAlBLNJXnN6eq6wKVRl7IA5QeUqIp2P0XatlzPI/KCL/YUKVveiMxgNpj7ruWL+/NBGvS+Hpr6/WwSWIZluNf4T9R0kWiPtuk8Wdo9wECzXT1uFDGch6D8LtNt5PVJYyoc3yQQyqQsPfvmvUzOpvc+i4HRZB4CSptYoOcA0dZPzj1tK82tvKD6e/DxrooPYrCozmJBQKmEOyBIsHn81FgI8E4ynIvt72QarIQBqUBqEpirmNAm+9jdQe3MNBHO+nlugU7zYT4oDhzTfd6/VL1WH3+EC1SrHgT7hDaZ2U3NGiGG+5QEa3b7IhpaGJUaYO6LU09++aBSszrqgmkBPsJhxnX35qJaUEKOkbJos3ShcWxyhEp1xEa6252QAqm5i3v6JSu+fomnPkaTf6W8kk+ppblYx90Ea1p+dxy96KvqmSj4urFtUq56DhC6919ff3Ki71XoM+g/ZB511No5jb7rjbm3zXajtEH3Kpho2HmhPw/8J+r7+aiRp4/lBWPoRMG3LrzVbjmb/tqrmsPiPkq6sLev3QUz6ZRXAhthJsitFipVffqgVfTgaeX1VdXxPWyscUft91TYvUIPEE6flRawz+y4T8UbfsFxpQO0GKNRqNhgh1ggUzgH+Vx9Ya/jZJYnXzS7nGdeX1QPPrCTKiKgAO9ulks3X3yKhT/AEH/AMggYpxGvPb8JeprrFj7K9RP6ffJJYlxzG/L6IAYutfXRLuffU/wpYjU+90CboCd4Tb7KdN9+XyQWro19UB2HXy/F0aozwvCXouMORqRv5fh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54" name="AutoShape 22" descr="data:image/jpg;base64,/9j/4AAQSkZJRgABAQAAAQABAAD/2wBDAAkGBwgHBgkIBwgKCgkLDRYPDQwMDRsUFRAWIB0iIiAdHx8kKDQsJCYxJx8fLT0tMTU3Ojo6Iys/RD84QzQ5Ojf/2wBDAQoKCg0MDRoPDxo3JR8lNzc3Nzc3Nzc3Nzc3Nzc3Nzc3Nzc3Nzc3Nzc3Nzc3Nzc3Nzc3Nzc3Nzc3Nzc3Nzc3Nzf/wAARCAD9AMcDASIAAhEBAxEB/8QAHAAAAAcBAQAAAAAAAAAAAAAAAQIDBAUGBwAI/8QAPxAAAgEDAwIEBAQEAwYHAQAAAQIDAAQREiExBUEGE1FhIjJxgQcjkaEUQrHBFVLRCCRikuHxFjM0Q1Ry8IL/xAAUAQEAAAAAAAAAAAAAAAAAAAAA/8QAFBEBAAAAAAAAAAAAAAAAAAAAAP/aAAwDAQACEQMRAD8A1Utk7UQn4sbe9CcZNEJ3439aANRLkUBY/QiuG3c88Vx7ZG2aAByCcDND2BG5oCTnjHoaNpwPm2A5NAQ857UUsOCKMedx70RgS2xyPSgSbAJwd6TcomDIwUHjLYozugfTqGr/AC53qmeJmuLnrsdq8hS3hj80bbZ/vQWufAAJ4IyuDnNMpwwIGfvniqdY9Tsuj3twl1PPcx/CcayCjd8Lx6fpUV1jxZI1zK4knRR8kSqMEe5z/Sgusx8tGfJDc55purmVMAtt6YwcUr0K66d1bw0LiASNcQj8yOT4XbHvwaDpqia2EsUUiBslVbtQGlRHwCN8cZ+Wg8tVjyhIA2OP2pHy2WSSYt8G4Kg7Gixy4ILaiGPw6tsUDmJz8pbKgbjG3PNEkIZ9KktvyfQ/2ozltICSYc5B/wC1dFpAYLg9jgD+tAQwgQ4ZtLe37UVNLRhBH9PXPrSrE6FOCuDjJ4x7mjlUX4wAX5Jx3oGUZDNgHKkZ43oEHlS6Yjpj4cEYztRnHw6n/mOP+9J6sE4ICY4JoE0ixK5Awo30nfP+lCdWSyyH/h3/AGx3peAJgvIzbgA4HNcyZZFB+HJOcdqAp1fNwWO5JG4+tdQSnJ0M4JHtnFdQaGDnnHO1ATg+lcxHHeiMScA9qAxOQPXNDjY55FEG/wARB+9H14A9RzQF092xQFgNu5o3vnY0nKyxoXkICqMkntQc8gSNmkbCjcsxxVd6r4gjgh8y1K3Cox80RyKGVcc7874qkeNPF1x1S4ktunsyWMZ0kEY8xvU+1VyymMYd5BrJ20t/Kfagkur9dm6nfGaB5Ld1OCQ2Dt60aw6tPfyx2vU5jJHHnVNk6lH1G5qvytwyH4iST9a4NOUYkFdW5J2JoLneta3nS5Lk3QF3DIYlR12KfTff39ao195cEmEdpmIw4xgL7Z71afD9ob/pt1ZTXZhtmAcK7Yy++Dn681F2lgbLqrRzSLLArkM0Z1ccEE9qBXw1c3HlzQ2949nFIdRRSTkgbYPbO/txWs9AjEVgFhZ5JXwHMsgOrb0NVF/DdvB/FT2BhuLGZAsiI2HhJGcle2/23p/0Hw+XJtrppTDnUgyVxngg0Fhbpkl3PMktn5KIuQHZcE/Udvtmq8zpIJBAurYkEnYe37Vd+m2UtqkkQeW4iJ2EzFiv0NINYdOtJMSW7xM7EYVTpf8ATYUFTtjrRXIGo7EZpd03JUquedPrUxf9Ct1t/Ms4lBxqGTkfSq6XEgkAfAAG3rQKLIH4DEjke1CsyfKUbyzuCfWhaRBECoUMd2JON6Qhl8sunxY3oFCFUsELeXxz3pvqAP5a7BsnPanBlBIZmJGMYGKOpTXnEYyM4zvn3oGrawhw2V+9LJiQYcDbYkUabQz6Sw0sMknb7U3nuEhGh8as4BUUAkIj8kjgZ21YrqQknIIUAnHPf9K6g0ZiDkHNE70eRtJ3xSOo8jvQKgjgneuB4wdqT3PfeuBz9BQHOkDGO/es7/Evrk/mDo9u/lKVDyvwSOyitDyDzkCsT8XXf8X4svDu6RyBQqnGQKBnZIoEgLIZP5WZP2zmlGtvOLBmiyvJQEEU4URyBWnOhCflUZIGOwqZ6T09r2UbgQPvGqDGw5Jz9qCu/wAA2VW1QlzwWxuKUktLiJA8lm5BHxHHzb/tV7tugAmczwiJkwIgp+Y4+Y1L2llFEEj0htPAPrQUbw54Xuus3hnktZrO0XZEdtyP0q+2fgPpyr8QOTvgHAqYtnGQGGw9qk4pVHJxQRNt4Us7aVnjX5hjB4+n0qWt+nxRBQqKoUYVVGAKXEuojG9LjNAEcYQbUcorDDAEehFcM4oaCK6h09o4SbVVZACTEQMHPvVN6t0yeC5SZIh5cgAcA/Ke+f8AWtIFMrmBVlBKqYn2II4NBlsg2YF1JGxxwKSiAJJYYz2qb61bW1r1GS18oqxzx78GoklY5iSuQoIIzz2oBidQxT4QWwFz+/8AahlYA6F1Yzg780m4VlWQEAnYAHcfaivjT8ZUHjJ5zxig53w42Lk++1BpYsTISMcALzXFJQCNAKK3w7YJHsaJK5TGECgHO3IoCPpUkkgHHB5rqaTMqhneUA53zXUGovud/WijmjE5H3onB4+9AbbFdnfcfpQAg8UBb0OKBh4j6iOl9Gur0sA0aHRnf4uBWFRma5vHlfLsxJLH1O9bR40iM/hi/QKW/Lzgb8b1ito2ptPyqBnNBM2TJC2u4YSSDiNd1A9c1ePCdwhclxGs+dCgHnO/HbFZ5HcR2kRXX5shIIxwPrUz4aupY+oG6kcaVyFXPJO2P3oNRQIHdvO1vnfuBSMkgRhIWOewztSNskkcBBIAxkgfvSEmHjK8vj4WxxQSscpU6hx3JNObe7ZhgfEO5qFtJgy+RJnj71JWqMp5OOwoJ+1YMFzz7VIrxUNaAiTYggnnvUvEdS+9AcbGjAe1AMihXFB2KKwBBU75o9ARQQHiHpkd08cmVSbGA7LkYG9UC8iie9nMeyBzgn1rTuuQrN02UMSoCkkg42rK3jADPqYA/Lk5xQCwGAuBnuRyK7CghRgnknHNM1LiQFHwMZz6706dsqGCgAbj396A6SHSy6iMsfhxn/tSYXXIVYfDtue3tQ25aMalUZG4Zjk0LBgBLkHI5HH/AHoI26Ua8nJA5wO1dTm4lEkeQBqBwTXUGiajkEDIBoCc0fRvtgYHagkTBwCD70CbKTw2KEg553HIrjsMadvpQYDEEcj370BbgCW3kRtgVI4zztWAXsLWl7LF8WpXIUcZArfbmI3EDR6ijb4ZW3rDvE0RteuTw5LOjYy3f3oI5S0uOSO4HarZ4SgImE7x5jQjcjJJ9MVC21uJfgOEfn4eatFgRYWqvhdLZwwO6nFBZri9SAxtlwTsWI2A9qLDciR9aljj4dPH7d6r6TMYxI4k0sMIrnOnfuaWjvNQDqGL5ySdzmglpn1TDyjISfhIPY/Spropm1GN1bAHJ4+1QtvcwxRRz3ekPnYtzmpi08SWSaVeMrt6Zz+lBaYYmVdSkZO9O7eTEgDbEjaqXH+IHSIblopPMRVHLLx9uanbDxN0m/h863uEcAZOCNqCx53ogYZ+hpvHdxSPEquCXTUPpSF3fw2IuJrhgkce5Y/SgkhQ+tQknibptvGj3VwsSv8AKzcGnvT+p23UYPOs5NcZYjVggHHpmga+J5xB0iZn+RhpbHOD6e9ZlKfy2KkHGy6h/Sr/AOO5CnRfhOGaQAGszuHdlxhgdyRjg0CjNoKlCCB/+NC85I0EkR7bDAxTR5s4yCrbZB70qSG+VtIJoHRZAhfIZF9+KBpFVVWMgk7nbbPpTcrhVVSTnIbfP02pNm0grqBJHAPFA4aFxu/PoOcV1Jpclm/MAZsDIrqDTSRqO9ATyNqTffGnY0AJ7/egK4zz60mCAxIz9c80u2Bvuc0noXbAxQJyyiKMyMfhAzk1n/Wen9C6xcTXa3em7LEn80dvapr8Sb6Sx8PFYm+KZtHuBVH8O9Nj/wANuLiYFpQBpJ5JoD2PTrq1vZyJFlA+FGK5BPpVpXopWx1GTSHQFlA1DV7CoXp9xJFYypeApo2j1LjP371OQ9YV+lJFExE4GkZGfvQNr7EK/wAOcNoI+MrgEY7Cm0U0IIMjb7bcfqKG4lCtpZS0hXDZ2FQ97ePAoYoQ2MEMuQaBbq9891cLpJEaD4QO1SfhS7tF6nELqXcnCISST9MVVX6l5+YIrRopW4dXyp+oP9qk+n9OtrHovUeof4nFPfSaIPLEbKYFc4J+p3GaDRL1vB3XpJI5f4eS5iyrGKUKx9s53qieIOj+GWuEj6P1u46PesxHlXSHy9Xo5G6fXcVKfh94Ve26pLcnqVi/SriILPbAB/NHIUgj4cetU38TPD7dH6rlL1LqKR2aJQDmNM7KT3xQXb8P73rkfi24s+ttqmgiEJGsEYG4II2IOc5960Lx7DbzeGrpbo4RwBnVpwcjG9ZJ4I61b2MXTuoXtzLLdJF/D+VEmo6FJwXJ4wDgYz9q1vrsEHibwxJHHE8qSJrVM6SSNx+9B5/tLhrSVbrqk0z9M8xlhjSb45COy5HHqeK3Xw74msW6TZyu0cVvIqqCZVYxk8ByDsT68Vk3XfBvn9VHT1u0iZII1hWQEncZJBG3OauPSfw2ZvDgtb7qhmvI10QzRJpEUYz+XvjUNznNBavGlza3FkbVHDXUJWfyicEpnBYGs/mHnSas884Gwqc8SSHpviPokNwzNALVhOiDBKgEEj/Sou/htVvC9l5rQAfl+YoDH1zigaiJZQSGyeMdqAxqM5xpG+QaMzSgMoHwE4zjA9t66N28pgwxtjjOaAoCKHwNRyAAew9TSJPlgo6qBzk0dJl1qGUPgb6hzXSXCiQYBjDZGF/y0AMCVCpl++cZrqSMh04BbBO2DXUGpMmnck5P70kdnO2x7U+mj7cHG+aZPqDEbZ5oFYzkHbAPAocKD703RipI3z60tG2Vzj2oK3+IHTGv+gP5aamibUMciqHcXklr4cikC6dT7gd8CtkeCO6tpIJgCki4YVlXWuneUbvotwwj0uXtmPBUncUFOsepdQ6l1JPOleYMfLCsdgKtcKqIDgkHsR61FR9CvPDbI3UIh5UjAxXEZyM+hFP5ZcRnQpBJz7HegLI7ySHWx1AHIIxS6W8cyiNn52J7CmMs5YZ+HJOc44oyzFPlY+xoJdvCUs8AuOmSqzqpxGw3b6UwtHntpWterWUhtpU0SNowy77EH1Bp907r8ts6LjUo7A8Vb7ER9btUMsZU/MA54NBU7ZrjpwePpt5b3MTAlQJPLkx/xK39jVX8VNc9Rngu7lkMRQhAjA8Vqz9CsjA6vEPiYFjjGcdvpWS+L7qNupm16djRHnOOFHpQR1u726jy2w3sa3P8L+rm76YttI5LQ7b+nNYSQ6RhSCAT960H8KLl4OqvCZWbUurT649f1oNK654atb28hndHDxk+XJHyud8H1FS0FtcQxqgZGAA+Len6HKChwBQV3xV09G6NdXWgNdiMKsmNwuc4BrMS7OSMg77DHFa74my3Qr1VBJMTYxWP/wAUoGPh0Hk45oFJXTWdOCq5zt+9FlZiNOdh2B/tRJH1OdI0/wB6KJNI1cgbHJoADEd85OBn1pNR5j5Z9JzyaMcNqJ7n9PpSOkc52B//AAoDJnUQNRA9K6hikQMdedJz8KbV1Bs0q4G+9MJEbURjf1qQkI9+KbMdJ4yKBBE2wd6WWIbUkzhRgjbuaUEmwAB9CRQLLheCc1UPHPTBdNb3axj4WAL8YOe/satukncHtxXSxiWExSKGVh8rcGgp3UrdL3o/kyYAC5w3bFUubETGI4H6b1b/ABR1JbGzazSJ5LyYGOOJEyf6VRLm5k0f7zGElTZ0bYg8b0DedQZNjjJz7GjOSU0oAABk4PekDOsmyKDj1oolKlicHIxt2oF4JijHB3PPvVt8OdcIZLeZmAAAUsKpPnKowSdQpSLqHlygqwDHYYHNBp/jLrK9J6FLMCDIU0ooO+o8bd+9YNFdOl49zcEkvnJ960y86B1rxJawvfkogX/dbfGGf1Y+gA70HSfw1a+lRZW0ogHngsAY85IyO542oM3l6o7ygohfHpsKnPDHWp7TrFvdQ4TQwzrXn/Wr7B+C0JlHmXjqjMCwCDOM743q9dD8EdF6I48ixiZjnBlGs/qeDQSfReoS31gjKh1OuVHH0z6Ufwz1tOtWBdk8q4iYxzxHlHBwQakrdFjGlFCj0AxTD/B0turv1KzHlmf/ANRGOHI4b6+vrQF8TOU6Jfsp3EDY/SsUWVWbj1AOmto8UOq9A6izf/Hf+lYlFICDuAx9NqB8WDn5ixUAe9N5JtDYzgkjAoHyBqRwRjsKazsQ51kc543oHgfUdWdz29a5SGwWJGrcU31rtg5XtmnEAQnHBA4IoAYBT5mDxyBvXUpOVIwzjy1+UA8CuoNrcAA80ylx/KftT9xsabMuomgi5y2cjGO4NEjmZCODjmnk0AwdjUdNGVOcZA7ZoJOK4AGFIO9L+eoAYHaoWJ+VK0orkHIH2oJGaQStqKrqG4JFYb4n/J6zexsNxM333z/etkaYKpL7KBkk/vWN+L76z6j1e6uenszRFgGYjbUNjj2oI2N2Y+YBilWRSFkchcnGAO/vTRGIXAUc8CrX4Xa2v7pYLm2heCManklGD/zbYoKzdxPEBLCySRMSo0HJBHIx+/vVu/DvwhN1C+TqvVIHitITmJHJUyMO5B7CrP0+z8MdOvFke5gklYAspjVgwHynByR9atb3Fvc2wRmePWBgFt9OewHAoDW7pLdTyqSVwEUqKlIbWCKPyzGMEhmzuS3rVb6z1OKwMaWodpEZUAT5Y8ncsfXFBe+MenWt4LOK6Mkq7NoQsc/Xigt6byMx2GcUyuLu2W7id541cv5SrqG+e31quxddvuqLdQ21hcrCpKi4j2IUruRnlt/ttVdufw4gv3kvLS+6hHcllcecx7DvjfPvQamHGqlQQed6rNtcv0zp8SXnnF0UDL7tnYZ96mI7xJFV0YNt29KCM8dQSy+F+oLbLqcx8AZyO/7VhcchRlC8LzkV6LEn8RA6AlSykAjmvP8A1qFYOqzo0sjMrtr8wYI+p70CRk17tkHG2+RRGYs+434yTREKsM5HrgmuOgZGrNAqupccfQU8Hx/XAzpbBphqXywoYoQc7HentuwIGG+LgknegcL8Y1DHptXUMIBBJOD3OK6g2xxjNJoAG+IfpR85PfiuBHagTlRWFRN2oRj271LSkjn96i79gx+9A0VlJYls74FGGSQF2z6dqblSrHbAzk0oJABgA+lBC+Mr023RLhUYiWVSikbadqx6yHl2KAEb5J296v3ji8W5v/4XUyiIb4P8xHNURIRBEY3fdWIwB2O4NBxcbmN8MdyBtinNveNFFcI2CJY9IUk4aoiRvLYjtQ+YfLBONtxg8UEtBcXSvnzWGtCZG1kZUdj7cbVb/Adpd+JLxEkecWKsPPLsQHAOQo9f2qn9CtVuHWO6mKxSnUd8lFHJA+1bJ4IuX/8ADUUltbMAkpihU416c7k0C3ivw2/UriO2ghC2iKXmdpNIJ/lX7nmoronRLDos64uIZZvlmkVtR1tt5YA4A3x3NaPJGjAggHIyfrVWvelRPFJbx2aKXuY5mKHBO+xJ9c0Ex4chtIrBILeJUUfMoHPrmpnQoIwNhTW3gitPLjjUKAuwHf3p2D8RzwRQIX1lb31s8FzEskTjBU96Y9O6Fa2EQW1RlAPDsW/rUv2oAM70EFbzzf47dKxkSCCIaVKDQSe4bnPtWP8AjHRF1SRLVrc2zsWURShy2Tk6jznPrVu/E3xJfdA6zZSdPkjMTHM8Z31kfyn2INZ31mWO8f8AxGGORP4iQ5UsCFPONv696BES5B0Jlc4BousA44JO4NNlcrnQucc0ssiE5IIGeDzQOdeWwACc4BIp3bOAVxjOeDTNH2AG4HelopEBHw4K0Fo6ZaKxdpF/+ulsBa6m1h1Pyo8LlcbEjvXUGv8AuaKGw3tXOfQ0kGGoAmgPcthM1C3blpfhwfpS3Wes2HTYib65jiGMhWO5+grPesePAzlekwkpj/zJB39hQW+9vILGAy3cqxqBjLGqjf8AjyzWUxWUbSueJCdKiqZ1bqVzfsXu5jI3I1cD6DtUKr5nU8YOSPSgsl1cyXVxNNIMlm1EhvX0pjcqGBZQDgY+ue1OCyhewz3PJpKR1Offb6UEFdxFV1sSyMSAx5yOx9DTdJAQVAww3U1NzOFVoyitG2zoTs3p9D71Fr0ySeQ/wqvMBvoAGsD6dx70F38A9Lg6z1BITHM6Rph2TbI5xq7Ctt6fYw2FotvbxqiqBhFPAqifg302Ox6Ld6o2EzyjzNYxsBt/etEQkyhRwFzzyaA66pCsibdjRGjBlDHALAbe49KdIoWMDjHpTcqHkyc5UkqfrQOJFyA/cUqBkA0iraANRyTSykfTtQGz2oAccUBbLfSuByM0GO/jbbxQ9TsLtQC8kbLIM84+Xbtyd6zmCVwjRqx8tsEg9yPSts/Erw61/wBKluAsspR9bBACUGMZHt6isUkjCSYBwFOMEb0BwSrZUY9SKViGRtj19aboSBkbf0pxCBk8YbkcUDiJRwcZPqe1KoQGGTgjn3pvG2CAcHPBpYjOwAznn/pQPA6gADbbfO9dSEWpANXpXUGq9e8ddE6UXjS4F1cKD+XCQcH3PFZ31jx/1jqQkW2ZbKE8CL5/+b/SqkIiGP8AlJ70YAgMoU6gdh7UB5maeTzJJZHIPxM5JP61wXSG06s+1dghdDqVP1o6yachRkevOKBrudhlgONWxprIp1MQp4yduBnGakSHC5BOefl5ppIhL9xqIyKBa1uGzokIyBtTwsBFuNx8pG5IqKuPy5FKjGDuTSv8VrQK4042yKA0gA1gKDvuM81ZfBvSLO/N3M8k0RCokbBQwRmbGknPt9hVVmfuuMds1P8Ag9orXrFs8ksRikUt5ZZgzNvjYc7gc0G19JiS1jgtEKogjIYRjALck1MqCGLMy6RuKrNgz9QtbG5tpGKyNmUAYUr6DPHFWIsrRtHqDEHGAfWgdSlvNCgZVt2bPFA4Kk6RvkaaGL4YMls45pMBmkUg7EZz3zQckeDu2cneneyqDmkVGEGRycULHJwTjHNApuSD+tHApFDnO9KA77cUAsFcFGXKsN8152/EDp69K8U3KRxrFE58xEXgL6j9DXoncMd9qx78XunpP1W3mSURv5LoA+yll+LAPqQcigzpBsQD7ilYgM8Yz60irhl3YAilh8Q5+hoDnGSACT7Gl49TcA7e9Jp8pb1pWEFgAeN6BxsFXOc54J2NdRCdShQOO9dQdPZqJtKDIUfzUzeIxsQQM+hO496vHUOkxefIsgwScpp9Kr15ZlQ7MV24DD5qCDRXZSWJ9M4xRVyJCCTt6U/EbCPbBDfMOwI9KTaBDE5+ZsjkbigZasAhm29TRGDYG+39adSKGAUKNQ4yKDyCANSYOe1AwnVXOGOM0305OjJGBnNSMcRLlmGAONqMtoTlgQWbue9BFhpUOkozjsQM70rC1zbtBKCyyRN5kWkgFakY4GB0nUuoDOk5pF+nT6THGw51AjAZPoaDb/BnUf4noEAJhW7UaZVRSoyD/l+9WaNY4ozKoy7AFvfFZj+FNs1m0y3JcyyKCkjE5OOV+2361oUizyMRKAE8zKBW/k7E+lBIQyqX8t1wSOPWnMa842HaqtY9QuZ/Fl7aM2ILeGPSuxyTvq4yPTntVlyNiexoFD8KkZyQKTbDqNNGAGpg3fj3oVQFMY44oEx+W/OxpdWyQc/pTOd2QHABAOMV0MramXHAoH+R9qrHjXwdB4nhjdZ2truBtUbjdTtwwqwxtqAG+KWXNB556/4N630WR2uLMyQnJEsCl1/6feoJSTnfjkV6kIB5FVzrngnoPWdT3FksU5/96D4G/bY/egwNWG+dj2xTmHLDBxjsCaunXvwt6hZapejTrdxLv5T/AAyfbsf2qkyRT2k7QXULxSoTqR1wRQONLAnb966k4nZh7nfOa6g1S+t3AILHU+QMe3/Sq71u3leM6oRkHCYXervpDux2IXbimF7arMAQdkOdxQZxdWUtvEPNQnYEErknP9KaSxlFLBB8W2CKvPVOkLIgEUjh2bOAee3FQ56bcssmoAlThd87/QUFTdB8RA+MepouWVBt9MGpuW2xNgodWe67US5ssKxBUkHcjgUEJFGzEZJ33981LJbmaOMYAJXAJ34run2P5ugqcnnuKsdl0kyq7n4XQD4McmgrQsmeb4lOWJB07celNp4jGwYMecL3zirynSQ0cgI0OE2349qjurdKk8iNjACoQgHTjBoGvT/FieHpraC+hR4Hw4ywBjJ2IUe+2av/AIbuLm8i/ieoeX8TN5YjOpQmdjn1Pp2rCfFjCOSCfy9LIpRmDaiGxtkHj+lXex6xdr+HHS7+G9mht7a5WK4mKgkxhsb+4zQbA/kpiVvnxpyOSBxQg+YYwCcA5PvVC6d1rob3tt06y6lLcxLKH89ZyGy2Tu3dRxj6CrlDfFZ5IfKnITH5jJsc+/egllAYDUN80rtSKHOD60qMEZoG9xGzkjPuMUEcC6hJvqxjbinBAJ4oVAxigIiYzgc0sNqADFDgfpQDQGhrqABxvUV1/wAO9O8QW/lX8ILD5JV2dPoale9cN6DJL78LuqQSH/D7u3niHAkyjf3FdWujmuoK4IgIxuRqpvJFkE4BPrjinIbXjbikpvhUBMhmoIu7gaRvjXKkbFaSmtHkh0gYIG31+tSsULscsQQDkUaOIHdgQM7b8UFXm6cWu0zpIRTnPf6UMfSYT+XOWY6dvap14CbgAD34pZrchyIwoyMcZoKnZdKhS5JViFG2kD5j96s9lZDAK4GNuKCW1zJGSCGDDipi2iBUY78g0DSa2CoRoGG5prcWay2zRspAPGDjP2qdaM5GM7elN7uEqNQPA3FB5s/Eq3S260YowcDueT9a0z8EIIOreBL7p96FltzcyRvEwyNLKpqgfitCY+uyFlI1bgmrj/s6XeqDrNjndXjmA9jlT/agmunfhpP0jqnm2XVlW0DakBg/NTbGM5we+9aJZwrFGqDJCjA1HJNL4DDGCKMi6aDgoHFHUgHf9q4b0BG4NAYn22oRvQf3owG1B2aH60GTwK76mgGu4rua4+xoBoK4eldQDXUAya6gr0Wphn052xR3Acvhfl2pt08k5j20g4p5GAVZjzmgIkapGVxv2oFGG3U4439fWnBTUBvjbNJuuEVvoP1oEVRi/IA/eliMAgD6mlY0XLbDOcUdE0lhnIz3oGbRGSYE7EDtT+IacDkVyxDIxtSiRhWJznFAoq7f60jcJmNhzTkAEUlKNyKDBfxl6c8d5Hd4OJBjPPFE/wBny6EXi2+tTn/eLMkf/wAsD/c1dfxas4ZugSzuoLxMAtZx+CDmL8QYgv8ANbTKf+XP9qD0oBpYZGRQ4BOaofUfE/U7/wAVnw/ZSrYxxyKHuFUPIy6dRAzsvpnBq62mvycSOXPZiN8UDjtXEbbGgVs7YoQaABxRxwMb0UbZFHXigCuyMZo1Big6urqGgCuocbZoKDgPSuoR711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8456" name="Picture 24" descr="http://t0.gstatic.com/images?q=tbn:ANd9GcQCnrX-20uFzHXGjSLHViwMWXRx10nK04_4EauccJtjsN5199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2376264" cy="3018903"/>
          </a:xfrm>
          <a:prstGeom prst="rect">
            <a:avLst/>
          </a:prstGeom>
          <a:noFill/>
        </p:spPr>
      </p:pic>
      <p:sp>
        <p:nvSpPr>
          <p:cNvPr id="18458" name="AutoShape 26" descr="data:image/jpg;base64,/9j/4AAQSkZJRgABAQAAAQABAAD/2wCEAAkGBhISEBQUExASEhUVFBQUFBYYFxQUGRUUFBQVFBQUFBQXHCYeFxwkGRQUHy8gIycpLCwsFR4xNTAqNSYrLCkBCQoKDgwMFA8PFDUfHRwpMCkxNTYtKTApKSk1KSkpMykpLCkpKSksKSwpKSkpKSkpKSkuKSksKSkpKSkpKSkpKf/AABEIAKcAgAMBIgACEQEDEQH/xAAcAAABBQEBAQAAAAAAAAAAAAAFAQIDBAYABwj/xAA4EAABAwMCAwYCCAYDAAAAAAABAAIRAwQhBTESQVEGEyJhcYEy8AdCkZKhscHRFCNDUuHxFVNy/8QAGAEBAQEBAQAAAAAAAAAAAAAAAAEDAgT/xAAgEQEAAgIABwEAAAAAAAAAAAAAAQIDERITIjJBUVIx/9oADAMBAAIRAxEAPwAE1d3QTGPTw5R0k7sJwYFGXeaTj80EpYEhaOiZxpTdNaN8oONLySihhVKl7M+J0k8tlCK458R91EETQPRNNLyUFPUnCIO2IMoha6gXEgta6fIFUVxHRStaOiKu02mAC8uAOQGtyh76TZPAZjqgaGieSfwhRApQ5BKGhPDQouJKHoA7XJ4f5qKmnSipuNcagUJeh1euS45QWK93JgYUYcTzUAKtULYlBYpkH6jffP5lN4mTkfd5I3pXZvvSJOFsrDsTRxLURgKFFhg8LneQz/pFbLSqzj/LtyPWV6ZZaHSp/DTaPZEqdAKbXTztvZa7cOFwxvE4HtyQ/UOztajkskdR+q9aZTTatuCCCJCux4c92UsLUdpNFFKv8MsfJHL2lULzSeAeEGCJE8uoKIEApxKZCVAIaFyUJCVVRXNTCpNbKsXpVem2UFm3potp1LKFsdBhFdOqwVBstBwFs7N+Fi9GqCVtbFstwoLtMqwxQNapqZUdSlASFqcCulVyC9pNNFWkcSW+IfqFmb2rFNoMEHHF5Rv5FbqucFZS7tWmkW7AcZ6znBVHnVQZPqUkKW4HiPqopRAlqa7dLKY9yKguwomCFZqiQqhKokoukolbPgofQbAUodnCg22l3LQ0GSfRaPSu1dPYyOWV53Z0ajmwPD55UlTR7hjS4AuaBJInA6kbx5oj2iyv2VBLTKmq3AaJJXlHZXXKvetbPxGFue0JeKJ4dyDnoouxluuUti4Tjn1Vtt008wvHeB7zh7Z8zH4laXTxdU6YkNqN6teCY9B8+So3NyZafQ/ksrQv/AWuiSSPbrCL6bqHE2JyAs3cUB3lQkc3xyLRyQZXVKcVXZBzyVRSVny4nzUUoAjXJrnLgkjKo5xVRzgpbipAUJpIJRUVxhLWcWJJgHmMAn0OQqlMZC0Gl0qRY5jyBxEOY6J4XgEEOAzwkHMTEAqAdbsrkAs4j5NzGeaP6q64ohj2vgkcRgiaZH1S4RxCOo65KrNsjTOWAj+4Q5p8w4SCk1W+4wGiGtG/L8ERa0Ud7dsexrWcQDy3IaHfWiNpImPOF6VrdPip93zeAAdhPP8AJYLsPa8Vw0gYA/LAXqVeiCASMjI8sQY9iosPGatC5pvMB0tJ2ztsYG4Wv0vW7kU2mtbu4OVRohzYjLh0mdoRG5sGipJaHNJkGJ/0j9C3ZAIby+SqBltcBzmkecxgEcjjYoF2luQwVIdlx+xaR9mHEuaS1rZAjAcTv7REILr1C1DPH8bpDQPJEYNckeIJCbKANKbKcExyqobkbKPvFPVGFULoKCdrkVs6kwgzN0SsXwVAXqW53Quo4BxV66voagT6syOqI9G+jy7YHGSAV6XTqhwwZXztpt2+m4ZgdVsGXdzWqUjRrugcPg+EHOSOo6yor1KvpzXjmPMfOVFQ0trfi4n9A4kj7NldpEgCd+cdU6oUFC9uIEeyxvaK2D2NfB8JMlabU3xnzWd7T3hFsSBHE+B6KoxL3ZKbKaCk4kAoJrgntTSMqqa4KAsVqFxYCgpN3VqlVhQOAB6LjB8lESPuC4ptFuZ+cevqqvFGylo1DtMSgJ94DTiJIkj06fr7o7oF65j2nkWtb7bu95CDW+hu5VR5q9/wT2N4m1gSThvCZJB3Qei2vaRzQZyMEZznkeuyNWuuU6jCQdt5xC8kudbeIaWcBBId59PzKtafq9RvwcRnHCB8XQf5Qeg1r9tSs1gg5JP5rM9v9QHE2kPqiSh93XrUYqlwDjsBynkUBvLt1Rxc8yTuUDQ5LxKJrk+UUODkhXApWqhwCVqQpj6waMoG3VE7wqxWt0TSe+oOB3dt7LNX9g6k4scCCEFQtTqTQuB+fn0TqbvFONlEXWyR4S7YczuFodEsKtaIe/hj6xP2SUPs67WjYYcDuc8/swtRZao0US2DhpmOuYaI8s9UEb+yQJIBDiCJ98wrthpopco25fPVSdma4EHjA4tw4tmOEknJPqqev62GNIbvJH4oBPaS8DnBo5ZKCEpKtUucSTKaCqJGuT5UQKWVFUWlODlEHqOpccKos1KgAQ51Xidnqo6lcndNYUHqnZotNFpG0firetaIy4ZBEOHwu5hYLs92gdQcJyw7j9QvSLG+ZVYHMcHD53UHl2s6JVoEhwxycNih1FxBXsV5ZtqNIc0OB65WUv8A6P3HNH7p29iiMsy5g++B5bK9b3xaDB+Ij9Zn2cQo73s7Xon+ZSc0f3RI+0J9lphJBOyA3pVdzsCRjhadt+Z5q/rFoP4R8ADu3gA+sfupLNzKVMvMeEfirnaW3NLS6fEPHVqNe71ILo9gGoMAnQkO6dKo4JwTQVwKihFSvAVNzpOVxKaVQqUFIUrQkielURvRNYqUXgtJjm3kUIttLrPyyk9w6wY+3ZFKWhXI/pEe7f3Wc5Kx5dxjtP5D1Hs/qFO5bLTkfE3mD6LS0LULyWwt69Etq02ltRpHEyRDh7Fel6Z2lpOptLz3bo8TSDg88iQuebT6Xk3+ZT6paENkf49xsVma2mU3gwwU3wTLR4TAky3l6hae47Q28fGXejSf2QHVr9gtqtVrS0cJY2cSX4wrXLS06iScV6xuY0zFtauua7KDNpl56NbuSjn0r1g2lQYP7iY8g0AIp9HWj93b988eOsZHkwHwj33WM+lHU+8uQ0bUxwj13J/BaeWbLlyWfNRU3SFI0qo6U5pSJYUVngFy5cqizZWRqP4QQMFzieTW/Eep9ArY1BlPFFgn/seA5x/8tOGD8Vy5Za4rzEtonhpEwjq6rXdk1n/eP6J1LVaw/q1PvH91y5dcuvpOZb2IW3aC4b/ULvJwBWhoa7DR3jYc5vE2M+k9JXLl58mHHNo6W2PPkis9QtZVWvfTzLXQdiNwiViP4hlSlWaHd3ULIOx4fhIA2SLltTFWnbDG+W+Tulpady5tLYBrGgADkAIC8g7Z1WurucOeTuuXLRmCWrlZAyuXKoXml4ly5R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60" name="AutoShape 28" descr="data:image/jpg;base64,/9j/4AAQSkZJRgABAQAAAQABAAD/2wCEAAkGBhQQERUUExQVFRUUFBQUFBQUFhQVFBIUFBQVFRYVFBQXGyYeFxovGRQUHy8gJCcpLCwsFR8xNTAqNSYrLCkBCQoKDgwOFw8PGjUcHx0pKSopLCoqKSksKSkpLCk2KSkpLyk0NSkpKSkpKykpLCkpNikpKSksKSksKSksLCwpLP/AABEIAI8AZgMBIgACEQEDEQH/xAAbAAACAgMBAAAAAAAAAAAAAAADBAIFAAEGB//EAEEQAAEDAQUDCQQFDAMAAAAAAAEAAhEDBAUSITFBUWEGEyIkMnGBkbNzk6HRQlNidMEHFBUjMzRDUnKSorGD0uH/xAAXAQEBAQEAAAAAAAAAAAAAAAAAAQID/8QAIREBAQACAgAHAQAAAAAAAAAAAAECEQMSEyEiMlFScTH/2gAMAwEAAhEDEQA/AK6+LzqC0VgKtQRWqgDnKmnOPjIFLMvaqf4tX3lT5oV+O6xW9tW9V6SY9RqLj9I1D/Fq+8qfNE/SNT62r7x/zVU2ot1bUG6oLUXhUP8AFqe8qfNBderwf2tX3lT/ALKiNqLjr4Kxsl0VK3YpF3ET+KIsKdte7Su+dxqVB+KMatduZfVjfzlT5qxu3kBXdBLWs/qcT8Ar20cgKrmzzrS4DIRA/wBoOSbeNT62p7x/zRG3jU+sqe8f80G03fUpvc1zYLTB2wgByKsP0hU+sqe8f81gvSp9ZU94/wCaQxLGlBYNvWqD+1qD/kqfNYkQsQVt8nrNf21b1XpQJq+j1mt7et6j0o1UghSNoqS6NydckaghxKgsLsoDEF6tyVbDAAF5JYakQSu7uXlfTs+EHOdUHplEJkMVLYL/AKVWnzjTkNeEBQsfLKz1HYMUHjoe5QL8orqHOc4GglzC1w3luYnyXmVpZD3bMzl4r1W/LaA1jxm0kg7zIMR5LzG9SOefGmIqhVoUg1QlbDkEiFig5yxBX32es1/b1vUelAUxfJ6zX9vW9V6VCpG3PS1ofmjkpWpkSoG7KwvmBMCY7ld2HFzLyW0iGgQHA5zkRwOeqp7ptBa7LIyrG8axbqRnqAIRHccg6GKz14HRcYaDqJH/AL8Erc13V21XB1GnUaJ1yOuWEkKx/J/fVnZZek9rTJxFxA1yGZXWNu+HY2OgO1ymeI2fBRVFa3RRIwu6JDgyJMwcl53WqEuJOpJK9QvpxDXBhLXYXHGNZjUryus+XHvPjxSFY5y0HKD3KIcqCgrEOViBG+Xdar+3req9ABRb7d1qv7et6r0qxypE3INalOaOStgIF7NVwmVOtaDUM/ih16ZaYO3MdyA1maiL2567GOGQLHRia6IJBzHkvXbBytpnCx3RMQN3BeVXPSdUcGikwyNS2IG8lXVm5MunEXyzTomRluKLHV33fFPm6zw7sjCBOrnCPHVebB6avus01MLOy0R3naTvKQa5AUvUMag5y1iQGD1pCDltArfQ61aPb1/Vel2hMX07rVf29f1XJPnFSGAUGvaYIA27dyVr2rYPNLh2aD0qvyaZabMzAQHtaMLthG4rh7bZKlB+Co0tIO3TvB2q35McqHUCGnpUzs2t4t+S9Js1y0bdTDjFRp0O0eOoKhp5tdl9mmZB3jwgrp7Fan1aBaDhEOMx0iQwnyifIJi8vyeUqdToFwnQOzbM6Tqp3fP5taqsdClQfTadhqPEOjfAgIRwsypAoYet4lQUqELMSgXqCZWlFjx9KQPswTPisVC1/Oi1Wj7xX9Vyq31ZTt//AL1aPvFf1XJGEECmKVmAGJ5wg6ACXEb4MADiSFqlSDnNG8geZAKnVlziTrJ8IOngs1uT5N2etRbqyoePONHwDV2PJnlU2gSWFzAQMQqQWEjbwd3LlLLdriAI6dTJg3M+k87hu8V1dwWWy2wOsrhhqNnmKs/tIGYcNCdo4LhZ2upa7b6zdkdWy/KlpylpkOawtaID8JLS46wk+V0We620GSOyHEiMZmXHxdC5PkxaH2S2Gk7RxwOB8gfOB4rv+WLA676juFMDvNRvyK6449Y4ZZ9rt5DZ3yEYFK2Y5kJmV0ZSBUStStINlsrS3iWKBS/W9atH3iv6rkxZ206DGve0VKjxia12bWN2Fw2k7ktf5i12jd+cVvVenr1rUXY4ZUxtBGIOBZ0TDSQdBEBYzm9R047qWl3XuahioymW/ZYGOaN7XN2o5tzWOOKlTe4fTM9L7RboSdfFasosr9KdaNvTZ0RDYMkf167xki2Y2eq+MFYuc7C3C5gEFxDdRrgweRWLhjPxucmd/TF3vJbUrPPSeRSYd2LJ0dwRm3Bhc1zajgQZBDRILZg665Id52qgAKTecikQJaWw4kt5wnjlUjvCVr1rPGtpnP6VP+XKcv5v9rljx53zl1t1y5MJ5WbXdsY6rXZUc79Z2iQ3UswmYldPf96c7ZDSiJLSXAz2c4jyXndG1WdtQFhtGEOfGIsxBsHAZG3Fhngujvi/bPVpUh+taCXmG4QRgDQMXHC4Fa8Pk+zE5OL6qV1wYcTg8k6gYe7bOWoTFG5MTQcesHTeFXivQD+1aMPSxCRMw0Njxx/BPWa0WfB0jWnPR2UYjH+PxlXpy69x4nFvfVMXD9o/28FW2yzc0/DM5Az3pqhaKX03Vj0PomP1kOEDhmz4pW8KlMv/AFWPDA7Zl0hawxzl9V2znnhZ6ZpBpWKActLtXGFOUR63aPvFf1Xqdnq4oc04XxBzjFAiQfwKhyh/e7R94r+q5K0Us2S6OuFUHpQW59otDc9sAiT5o9K820pwBpee0+CGtBMlrQc9Mp3eaRcwEIGGFnrv+tdvg8y0D+Vvx4ceH+RWOrCIwtz79xG/jPeEGg+UzZrI6q8MYJcdBIGgk5kgaArTFBoVgI6DTGs4ulrrnx+ATH5yNMLcgd+pAG/hPimr0uQ0mh7Q4tAGMuwDC46AQTI4qspZkjgrEEdXbPYb/lvJ37oHcB3pmnWBb2R8eHHgf7ilHU80xZig24oeJGcEI6oqbXLagCsRAeUDOtWj7xX9VyRarblBT61aZ2Wiv6r1WhmioK0yFnNrGlEaVFBdRjNX/J6zPa5tXQjskhrgZB1BnbGxVjUvWZChXaXu+pWpFryOlBktaSCIOoaCPguM5steAciDCLQqYhB1A8whhsRwKQiblOkovapsCoPUbkgQmm9lBwqAYCxHZS4LF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8462" name="AutoShape 30" descr="data:image/jpg;base64,/9j/4AAQSkZJRgABAQAAAQABAAD/2wCEAAkGBhQSBRQUExQUFRQWFhoXEhcXFBQWFRYXHhQWJhYXHBcZHSceFxoqGRYWHy8gJScpLCwsGB4xNTAqNSYrLCkBCQoKBQUFDQUFDSkYEhgpKSkpKSkpKSkpKSkpKSkpKSkpKSkpKSkpKSkpKSkpKSkpKSkpKSkpKSkpKSkpKSkpKf/AABEIADwAXAMBIgACEQEDEQH/xAAbAAADAAMBAQAAAAAAAAAAAAABBgcABAUCA//EADMQAAEDAgMECAYCAwAAAAAAAAEAAhEDBAUGIRITMUEiIzJRYXGBkQcUkqGx0TTwJUJS/8QAFAEBAAAAAAAAAAAAAAAAAAAAAP/EABQRAQAAAAAAAAAAAAAAAAAAAAD/2gAMAwEAAhEDEQA/ALhyRPBBYeCDQxGpFBTXM130yqFjVSKCk+ZbjrD6oPWAZddd3okkUxq8jiPDzP7TzWyZbG3jdAeIJB9wtbLBZSw579GMLgASY0a2CfqDl2LbEmVWzSqNcOBhAj4zkUNaXU3kACYOv3SjSuC25g8iqpmOoRYODNXEHQHWOakV1XBvjHegoOWr2XhUiwfNFSTKj5eFWML/AI6DfQRQQZyWO4LED2UC/mKr1JUpxVhqYiGc3GJgmPGFTszPikVL3XmzmOk4mAKrPbbE/aUFBs8Fqsy6ykx7A9o1c6mHgEkkwD5lcanQuLLBK76j2vkHZPCHHgQAO/ly2U42tcOtpkRrOogGddfNKWcMy0DY1qRh/QG72Xgkugzpyg/lAqWlYNy2Km73jyS2pV3lTaYSJHhEac9UsudNyT36/tdTLmJ7tj2uBdRcOm3agE8j5rmXtwHYg4iYnRA5ZTd1wCruFfxwpJkdm1chWCyZFEINpBFBBiDuyig86IFTNA6oqQ40zr1aMxUZolSbGqDfmTJPoNUHXo5aq3GXaL6NbR7RvGucQC7nw5yTxXOxHLtvRoFrrlm9Ey3YOh000P5TDgWXahyDNJzw51RzgJ1IGmz9p9UnYltMJbUadrhLhr7niUHDqN6XRJg6IU6UvXkjX1X1o9oIKN8PbTrZVUt29WkH4eUB8oCqE3soPSCKCDOS4WYcZFvah0t2i4ABztmRtdL2Gq7b+ylbNrAbanP/AHp9KDexJwdZyDII0I5/0KZ5gtutJHFUYj/Bs8GCPZTbMjorlA0fDnHgKfyz9CSTTPI8Jb+U0Y/htN2HPc6m1+y0nZIEnvA7ionbXz6dy17TDmuBB9VW6mYahy7tkMJLddD+0E/xnKIp5aqXJbuyXjdsnXYnSZ/25pNpUzvR5p9+KGJPfUpsJhrWAhomJJMn2EJJsz0wEFR+H9eKQCotN3RU3yUzQKj0ewg+iCKC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323528" y="48598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Venustiano Carranza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491880" y="4726885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Representantes de Díaz en las negociaciones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588224" y="465487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Francisco Villa y Pascual Orozco</a:t>
            </a:r>
            <a:endParaRPr lang="es-MX" dirty="0"/>
          </a:p>
        </p:txBody>
      </p:sp>
      <p:sp>
        <p:nvSpPr>
          <p:cNvPr id="20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1.gstatic.com/images?q=tbn:ANd9GcQ3d3rCwdCltJZwYtnmdSGDnILByf6ahoxdmxpoVdz6IGmCeA7v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5" y="1844824"/>
            <a:ext cx="3059833" cy="2146451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ANd9GcRBDEhxgEn8-mPYu0Nr4Ma95KI7yO5sqetvGDc4u68k2EcxaF_4hA"/>
          <p:cNvPicPr>
            <a:picLocks noChangeAspect="1" noChangeArrowheads="1"/>
          </p:cNvPicPr>
          <p:nvPr/>
        </p:nvPicPr>
        <p:blipFill>
          <a:blip r:embed="rId3" cstate="print"/>
          <a:srcRect l="5362" t="4961" r="8852" b="4320"/>
          <a:stretch>
            <a:fillRect/>
          </a:stretch>
        </p:blipFill>
        <p:spPr bwMode="auto">
          <a:xfrm>
            <a:off x="3426730" y="1556792"/>
            <a:ext cx="1865350" cy="244827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80320" y="4870901"/>
            <a:ext cx="27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Madero revisando documentos en Cd. Juárez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4881934"/>
            <a:ext cx="248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Madero con su gabinete revolucionario en Cd. Juárez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228184" y="479715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Las negociaciones de paz</a:t>
            </a:r>
            <a:endParaRPr lang="es-MX" dirty="0"/>
          </a:p>
        </p:txBody>
      </p:sp>
      <p:sp>
        <p:nvSpPr>
          <p:cNvPr id="7" name="5 Marcador de pie de página"/>
          <p:cNvSpPr txBox="1">
            <a:spLocks noGrp="1"/>
          </p:cNvSpPr>
          <p:nvPr/>
        </p:nvSpPr>
        <p:spPr bwMode="auto">
          <a:xfrm>
            <a:off x="576263" y="6356350"/>
            <a:ext cx="8459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1200" dirty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Lic. en Economía; Historia económica y social de México II                     PROF: JAMB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8032" y="188640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Revolución Mexicana de 1910.</a:t>
            </a:r>
            <a:endParaRPr lang="es-MX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1354</Words>
  <Application>Microsoft Office PowerPoint</Application>
  <PresentationFormat>Presentación en pantalla (4:3)</PresentationFormat>
  <Paragraphs>208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Rosalia</dc:creator>
  <cp:lastModifiedBy>Rosalia</cp:lastModifiedBy>
  <cp:revision>41</cp:revision>
  <dcterms:created xsi:type="dcterms:W3CDTF">2011-04-11T00:24:45Z</dcterms:created>
  <dcterms:modified xsi:type="dcterms:W3CDTF">2011-05-11T04:41:44Z</dcterms:modified>
</cp:coreProperties>
</file>